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 autoCompressPictures="0">
  <p:sldMasterIdLst>
    <p:sldMasterId id="2147483648" r:id="rId1"/>
  </p:sldMasterIdLst>
  <p:notesMasterIdLst>
    <p:notesMasterId r:id="rId8"/>
  </p:notesMasterIdLst>
  <p:handoutMasterIdLst>
    <p:handoutMasterId r:id="rId9"/>
  </p:handoutMasterIdLst>
  <p:sldIdLst>
    <p:sldId id="284" r:id="rId2"/>
    <p:sldId id="276" r:id="rId3"/>
    <p:sldId id="285" r:id="rId4"/>
    <p:sldId id="286" r:id="rId5"/>
    <p:sldId id="289" r:id="rId6"/>
    <p:sldId id="288" r:id="rId7"/>
  </p:sldIdLst>
  <p:sldSz cx="12192000" cy="6858000"/>
  <p:notesSz cx="6858000" cy="9144000"/>
  <p:defaultTextStyle>
    <a:defPPr rtl="0"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3BC48"/>
    <a:srgbClr val="409537"/>
    <a:srgbClr val="1E461A"/>
    <a:srgbClr val="175D14"/>
    <a:srgbClr val="3333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69012ECD-51FC-41F1-AA8D-1B2483CD663E}"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6477" autoAdjust="0"/>
  </p:normalViewPr>
  <p:slideViewPr>
    <p:cSldViewPr snapToGrid="0">
      <p:cViewPr varScale="1">
        <p:scale>
          <a:sx n="111" d="100"/>
          <a:sy n="111" d="100"/>
        </p:scale>
        <p:origin x="534" y="96"/>
      </p:cViewPr>
      <p:guideLst/>
    </p:cSldViewPr>
  </p:slideViewPr>
  <p:outlineViewPr>
    <p:cViewPr>
      <p:scale>
        <a:sx n="33" d="100"/>
        <a:sy n="33" d="100"/>
      </p:scale>
      <p:origin x="0" y="-17394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90" d="100"/>
          <a:sy n="90" d="100"/>
        </p:scale>
        <p:origin x="3744" y="6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>
            <a:extLst>
              <a:ext uri="{FF2B5EF4-FFF2-40B4-BE49-F238E27FC236}">
                <a16:creationId xmlns:a16="http://schemas.microsoft.com/office/drawing/2014/main" id="{B76F666D-E0C2-435B-BAA8-9287F9E5D38A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pt-BR" dirty="0"/>
          </a:p>
        </p:txBody>
      </p:sp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id="{19FEBCAF-CB3F-4928-91AA-D61472F880C0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31E0A686-31DD-4D80-BD7D-0A1ED548C36F}" type="datetime1">
              <a:rPr lang="pt-BR" smtClean="0"/>
              <a:t>11/02/2022</a:t>
            </a:fld>
            <a:endParaRPr lang="pt-BR" dirty="0"/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69256698-63C6-4CCC-81CB-EA5604C30F1E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pt-BR" dirty="0"/>
          </a:p>
        </p:txBody>
      </p:sp>
      <p:sp>
        <p:nvSpPr>
          <p:cNvPr id="5" name="Espaço reservado para o número do slide 4">
            <a:extLst>
              <a:ext uri="{FF2B5EF4-FFF2-40B4-BE49-F238E27FC236}">
                <a16:creationId xmlns:a16="http://schemas.microsoft.com/office/drawing/2014/main" id="{B2467FDA-05D7-4760-A373-5D6AEAAF4278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682C0B10-7CAE-41E4-AB02-7E8B1FF2B898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68753759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pt-BR" dirty="0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835BFB1-B1DD-485D-B5FF-4512CE4DC35A}" type="datetime1">
              <a:rPr lang="pt-BR" smtClean="0"/>
              <a:pPr/>
              <a:t>11/02/2022</a:t>
            </a:fld>
            <a:endParaRPr lang="pt-BR" dirty="0"/>
          </a:p>
        </p:txBody>
      </p:sp>
      <p:sp>
        <p:nvSpPr>
          <p:cNvPr id="4" name="Espaço Reservado para Imagem do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pt-BR" dirty="0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pt-BR" dirty="0"/>
              <a:t>Editar estilos de texto Mestre</a:t>
            </a:r>
          </a:p>
          <a:p>
            <a:pPr lvl="1" rtl="0"/>
            <a:r>
              <a:rPr lang="pt-BR" dirty="0"/>
              <a:t>Segundo nível</a:t>
            </a:r>
          </a:p>
          <a:p>
            <a:pPr lvl="2" rtl="0"/>
            <a:r>
              <a:rPr lang="pt-BR" dirty="0"/>
              <a:t>Terceiro nível</a:t>
            </a:r>
          </a:p>
          <a:p>
            <a:pPr lvl="3" rtl="0"/>
            <a:r>
              <a:rPr lang="pt-BR" dirty="0"/>
              <a:t>Quarto nível</a:t>
            </a:r>
          </a:p>
          <a:p>
            <a:pPr lvl="4" rtl="0"/>
            <a:r>
              <a:rPr lang="pt-BR" dirty="0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pt-BR" dirty="0"/>
          </a:p>
        </p:txBody>
      </p:sp>
      <p:sp>
        <p:nvSpPr>
          <p:cNvPr id="7" name="Espaço reservado para o número do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B8649DAF-093F-4482-AA38-346E9A2DEE94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35681364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B8649DAF-093F-4482-AA38-346E9A2DEE94}" type="slidenum">
              <a:rPr lang="pt-BR" smtClean="0"/>
              <a:t>1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98351894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B8649DAF-093F-4482-AA38-346E9A2DEE94}" type="slidenum">
              <a:rPr lang="pt-BR" smtClean="0"/>
              <a:t>6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21480466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Slide de título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Espaço Reservado para Imagem 31">
            <a:extLst>
              <a:ext uri="{FF2B5EF4-FFF2-40B4-BE49-F238E27FC236}">
                <a16:creationId xmlns:a16="http://schemas.microsoft.com/office/drawing/2014/main" id="{6BC25646-06FC-4B3E-A74E-268EB8AEA602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86715" y="86714"/>
            <a:ext cx="12018572" cy="6684572"/>
          </a:xfrm>
          <a:solidFill>
            <a:schemeClr val="bg1">
              <a:lumMod val="85000"/>
            </a:schemeClr>
          </a:solidFill>
        </p:spPr>
        <p:txBody>
          <a:bodyPr lIns="360000" tIns="360000" rtlCol="0"/>
          <a:lstStyle>
            <a:lvl1pPr marL="0" indent="0">
              <a:buNone/>
              <a:defRPr sz="1100" i="1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rtl="0"/>
            <a:r>
              <a:rPr lang="pt-BR" dirty="0"/>
              <a:t>Inserir ou arrastar e soltar a imagem aqui</a:t>
            </a:r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00F23EB7-E336-46EB-A4A0-3DB7A6BF4CE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494607" y="2237328"/>
            <a:ext cx="7202786" cy="1449788"/>
          </a:xfrm>
          <a:solidFill>
            <a:schemeClr val="tx1">
              <a:alpha val="80000"/>
            </a:schemeClr>
          </a:solidFill>
        </p:spPr>
        <p:txBody>
          <a:bodyPr lIns="288000" rIns="2160000" bIns="144000" rtlCol="0" anchor="b"/>
          <a:lstStyle>
            <a:lvl1pPr algn="r">
              <a:defRPr sz="4200" spc="-150">
                <a:solidFill>
                  <a:schemeClr val="bg1"/>
                </a:solidFill>
              </a:defRPr>
            </a:lvl1pPr>
          </a:lstStyle>
          <a:p>
            <a:pPr rtl="0"/>
            <a:r>
              <a:rPr lang="pt-BR" dirty="0"/>
              <a:t>Clique para editar o estilo do título Mestre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C9980B88-3F4A-4688-9ED0-17EF37E62D93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2494607" y="3684672"/>
            <a:ext cx="5282503" cy="936000"/>
          </a:xfrm>
          <a:solidFill>
            <a:schemeClr val="tx1">
              <a:alpha val="90000"/>
            </a:schemeClr>
          </a:solidFill>
        </p:spPr>
        <p:txBody>
          <a:bodyPr lIns="216000" tIns="144000" rIns="216000" rtlCol="0"/>
          <a:lstStyle>
            <a:lvl1pPr marL="0" indent="0" algn="r">
              <a:buNone/>
              <a:defRPr sz="21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rtl="0"/>
            <a:r>
              <a:rPr lang="pt-BR" dirty="0"/>
              <a:t>Clique para editar o estilo de subtítulo Mestre</a:t>
            </a:r>
          </a:p>
        </p:txBody>
      </p:sp>
      <p:cxnSp>
        <p:nvCxnSpPr>
          <p:cNvPr id="5" name="Conector reto 4" descr="Linha divisória do Slide de título&#10;">
            <a:extLst>
              <a:ext uri="{FF2B5EF4-FFF2-40B4-BE49-F238E27FC236}">
                <a16:creationId xmlns:a16="http://schemas.microsoft.com/office/drawing/2014/main" id="{9688AEDF-1396-4322-8818-9D1C7976FCDF}"/>
              </a:ext>
            </a:extLst>
          </p:cNvPr>
          <p:cNvCxnSpPr>
            <a:cxnSpLocks/>
          </p:cNvCxnSpPr>
          <p:nvPr userDrawn="1"/>
        </p:nvCxnSpPr>
        <p:spPr>
          <a:xfrm>
            <a:off x="7777113" y="2412127"/>
            <a:ext cx="0" cy="110019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Espaço Reservado para Imagem 5">
            <a:extLst>
              <a:ext uri="{FF2B5EF4-FFF2-40B4-BE49-F238E27FC236}">
                <a16:creationId xmlns:a16="http://schemas.microsoft.com/office/drawing/2014/main" id="{C41AA1B3-8A3B-4B1B-A759-E2D764177222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8065008" y="2587752"/>
            <a:ext cx="1344168" cy="704088"/>
          </a:xfrm>
        </p:spPr>
        <p:txBody>
          <a:bodyPr rtlCol="0"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</a:lstStyle>
          <a:p>
            <a:pPr rtl="0"/>
            <a:r>
              <a:rPr lang="pt-BR" dirty="0"/>
              <a:t>Logotipo</a:t>
            </a:r>
          </a:p>
        </p:txBody>
      </p:sp>
    </p:spTree>
    <p:extLst>
      <p:ext uri="{BB962C8B-B14F-4D97-AF65-F5344CB8AC3E}">
        <p14:creationId xmlns:p14="http://schemas.microsoft.com/office/powerpoint/2010/main" val="8904406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3 Marcadores de Imagem à Direi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Oval 34">
            <a:extLst>
              <a:ext uri="{FF2B5EF4-FFF2-40B4-BE49-F238E27FC236}">
                <a16:creationId xmlns:a16="http://schemas.microsoft.com/office/drawing/2014/main" id="{22F44C7F-FA9B-CB41-B5C2-6A40A969176A}"/>
              </a:ext>
            </a:extLst>
          </p:cNvPr>
          <p:cNvSpPr>
            <a:spLocks noChangeAspect="1"/>
          </p:cNvSpPr>
          <p:nvPr userDrawn="1"/>
        </p:nvSpPr>
        <p:spPr>
          <a:xfrm>
            <a:off x="7065918" y="1366589"/>
            <a:ext cx="1371600" cy="1371600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t-BR" dirty="0"/>
          </a:p>
        </p:txBody>
      </p:sp>
      <p:sp>
        <p:nvSpPr>
          <p:cNvPr id="33" name="Oval 32">
            <a:extLst>
              <a:ext uri="{FF2B5EF4-FFF2-40B4-BE49-F238E27FC236}">
                <a16:creationId xmlns:a16="http://schemas.microsoft.com/office/drawing/2014/main" id="{0ACFECE1-DAAF-5642-BD0B-7A8FE9D241D9}"/>
              </a:ext>
            </a:extLst>
          </p:cNvPr>
          <p:cNvSpPr>
            <a:spLocks noChangeAspect="1"/>
          </p:cNvSpPr>
          <p:nvPr userDrawn="1"/>
        </p:nvSpPr>
        <p:spPr>
          <a:xfrm>
            <a:off x="7065918" y="2931225"/>
            <a:ext cx="1371600" cy="1371600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t-BR" dirty="0"/>
          </a:p>
        </p:txBody>
      </p:sp>
      <p:sp>
        <p:nvSpPr>
          <p:cNvPr id="34" name="Oval 33">
            <a:extLst>
              <a:ext uri="{FF2B5EF4-FFF2-40B4-BE49-F238E27FC236}">
                <a16:creationId xmlns:a16="http://schemas.microsoft.com/office/drawing/2014/main" id="{90294551-87F8-DE4F-B54E-8231A9CAF5BF}"/>
              </a:ext>
            </a:extLst>
          </p:cNvPr>
          <p:cNvSpPr>
            <a:spLocks noChangeAspect="1"/>
          </p:cNvSpPr>
          <p:nvPr userDrawn="1"/>
        </p:nvSpPr>
        <p:spPr>
          <a:xfrm>
            <a:off x="7065918" y="4495861"/>
            <a:ext cx="1371600" cy="1371600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t-BR" dirty="0"/>
          </a:p>
        </p:txBody>
      </p:sp>
      <p:sp>
        <p:nvSpPr>
          <p:cNvPr id="42" name="Retângulo 41">
            <a:extLst>
              <a:ext uri="{FF2B5EF4-FFF2-40B4-BE49-F238E27FC236}">
                <a16:creationId xmlns:a16="http://schemas.microsoft.com/office/drawing/2014/main" id="{D24854E3-04DE-4154-AD8A-9F8AC3E4EE33}"/>
              </a:ext>
            </a:extLst>
          </p:cNvPr>
          <p:cNvSpPr/>
          <p:nvPr userDrawn="1"/>
        </p:nvSpPr>
        <p:spPr>
          <a:xfrm>
            <a:off x="105351" y="86714"/>
            <a:ext cx="6208363" cy="6684572"/>
          </a:xfrm>
          <a:prstGeom prst="rect">
            <a:avLst/>
          </a:prstGeom>
          <a:gradFill>
            <a:gsLst>
              <a:gs pos="0">
                <a:schemeClr val="tx1">
                  <a:alpha val="0"/>
                </a:schemeClr>
              </a:gs>
              <a:gs pos="100000">
                <a:schemeClr val="tx1">
                  <a:alpha val="31000"/>
                </a:schemeClr>
              </a:gs>
            </a:gsLst>
            <a:lin ang="12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t-BR" dirty="0"/>
          </a:p>
        </p:txBody>
      </p:sp>
      <p:sp>
        <p:nvSpPr>
          <p:cNvPr id="20" name="Espaço Reservado para Imagem 19">
            <a:extLst>
              <a:ext uri="{FF2B5EF4-FFF2-40B4-BE49-F238E27FC236}">
                <a16:creationId xmlns:a16="http://schemas.microsoft.com/office/drawing/2014/main" id="{BDDC1CFF-7E89-421D-9524-BB3AECAFE005}"/>
              </a:ext>
            </a:extLst>
          </p:cNvPr>
          <p:cNvSpPr>
            <a:spLocks noGrp="1"/>
          </p:cNvSpPr>
          <p:nvPr>
            <p:ph type="pic" sz="quarter" idx="27" hasCustomPrompt="1"/>
          </p:nvPr>
        </p:nvSpPr>
        <p:spPr>
          <a:xfrm>
            <a:off x="105351" y="496139"/>
            <a:ext cx="6208364" cy="6275148"/>
          </a:xfrm>
          <a:custGeom>
            <a:avLst/>
            <a:gdLst>
              <a:gd name="connsiteX0" fmla="*/ 0 w 4441248"/>
              <a:gd name="connsiteY0" fmla="*/ 5980106 h 6321393"/>
              <a:gd name="connsiteX1" fmla="*/ 1034410 w 4441248"/>
              <a:gd name="connsiteY1" fmla="*/ 6048613 h 6321393"/>
              <a:gd name="connsiteX2" fmla="*/ 1778431 w 4441248"/>
              <a:gd name="connsiteY2" fmla="*/ 6321393 h 6321393"/>
              <a:gd name="connsiteX3" fmla="*/ 0 w 4441248"/>
              <a:gd name="connsiteY3" fmla="*/ 6321393 h 6321393"/>
              <a:gd name="connsiteX4" fmla="*/ 2269200 w 4441248"/>
              <a:gd name="connsiteY4" fmla="*/ 5443908 h 6321393"/>
              <a:gd name="connsiteX5" fmla="*/ 2395460 w 4441248"/>
              <a:gd name="connsiteY5" fmla="*/ 5885070 h 6321393"/>
              <a:gd name="connsiteX6" fmla="*/ 1997461 w 4441248"/>
              <a:gd name="connsiteY6" fmla="*/ 6195222 h 6321393"/>
              <a:gd name="connsiteX7" fmla="*/ 1526609 w 4441248"/>
              <a:gd name="connsiteY7" fmla="*/ 5931629 h 6321393"/>
              <a:gd name="connsiteX8" fmla="*/ 4441248 w 4441248"/>
              <a:gd name="connsiteY8" fmla="*/ 4283292 h 6321393"/>
              <a:gd name="connsiteX9" fmla="*/ 4441248 w 4441248"/>
              <a:gd name="connsiteY9" fmla="*/ 6321393 h 6321393"/>
              <a:gd name="connsiteX10" fmla="*/ 2296366 w 4441248"/>
              <a:gd name="connsiteY10" fmla="*/ 6321393 h 6321393"/>
              <a:gd name="connsiteX11" fmla="*/ 2056375 w 4441248"/>
              <a:gd name="connsiteY11" fmla="*/ 6224358 h 6321393"/>
              <a:gd name="connsiteX12" fmla="*/ 0 w 4441248"/>
              <a:gd name="connsiteY12" fmla="*/ 2359561 h 6321393"/>
              <a:gd name="connsiteX13" fmla="*/ 828613 w 4441248"/>
              <a:gd name="connsiteY13" fmla="*/ 2588947 h 6321393"/>
              <a:gd name="connsiteX14" fmla="*/ 0 w 4441248"/>
              <a:gd name="connsiteY14" fmla="*/ 3479506 h 6321393"/>
              <a:gd name="connsiteX15" fmla="*/ 3025930 w 4441248"/>
              <a:gd name="connsiteY15" fmla="*/ 144202 h 6321393"/>
              <a:gd name="connsiteX16" fmla="*/ 4441248 w 4441248"/>
              <a:gd name="connsiteY16" fmla="*/ 1340385 h 6321393"/>
              <a:gd name="connsiteX17" fmla="*/ 4441248 w 4441248"/>
              <a:gd name="connsiteY17" fmla="*/ 4098899 h 6321393"/>
              <a:gd name="connsiteX18" fmla="*/ 1417099 w 4441248"/>
              <a:gd name="connsiteY18" fmla="*/ 5846153 h 6321393"/>
              <a:gd name="connsiteX19" fmla="*/ 0 w 4441248"/>
              <a:gd name="connsiteY19" fmla="*/ 5428711 h 6321393"/>
              <a:gd name="connsiteX20" fmla="*/ 0 w 4441248"/>
              <a:gd name="connsiteY20" fmla="*/ 3724470 h 6321393"/>
              <a:gd name="connsiteX21" fmla="*/ 2684090 w 4441248"/>
              <a:gd name="connsiteY21" fmla="*/ 0 h 6321393"/>
              <a:gd name="connsiteX22" fmla="*/ 2784132 w 4441248"/>
              <a:gd name="connsiteY22" fmla="*/ 186781 h 6321393"/>
              <a:gd name="connsiteX23" fmla="*/ 1027256 w 4441248"/>
              <a:gd name="connsiteY23" fmla="*/ 2337985 h 6321393"/>
              <a:gd name="connsiteX24" fmla="*/ 451581 w 4441248"/>
              <a:gd name="connsiteY24" fmla="*/ 2265656 h 63213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4441248" h="6321393">
                <a:moveTo>
                  <a:pt x="0" y="5980106"/>
                </a:moveTo>
                <a:lnTo>
                  <a:pt x="1034410" y="6048613"/>
                </a:lnTo>
                <a:lnTo>
                  <a:pt x="1778431" y="6321393"/>
                </a:lnTo>
                <a:lnTo>
                  <a:pt x="0" y="6321393"/>
                </a:lnTo>
                <a:close/>
                <a:moveTo>
                  <a:pt x="2269200" y="5443908"/>
                </a:moveTo>
                <a:lnTo>
                  <a:pt x="2395460" y="5885070"/>
                </a:lnTo>
                <a:lnTo>
                  <a:pt x="1997461" y="6195222"/>
                </a:lnTo>
                <a:lnTo>
                  <a:pt x="1526609" y="5931629"/>
                </a:lnTo>
                <a:close/>
                <a:moveTo>
                  <a:pt x="4441248" y="4283292"/>
                </a:moveTo>
                <a:lnTo>
                  <a:pt x="4441248" y="6321393"/>
                </a:lnTo>
                <a:lnTo>
                  <a:pt x="2296366" y="6321393"/>
                </a:lnTo>
                <a:lnTo>
                  <a:pt x="2056375" y="6224358"/>
                </a:lnTo>
                <a:close/>
                <a:moveTo>
                  <a:pt x="0" y="2359561"/>
                </a:moveTo>
                <a:lnTo>
                  <a:pt x="828613" y="2588947"/>
                </a:lnTo>
                <a:lnTo>
                  <a:pt x="0" y="3479506"/>
                </a:lnTo>
                <a:close/>
                <a:moveTo>
                  <a:pt x="3025930" y="144202"/>
                </a:moveTo>
                <a:lnTo>
                  <a:pt x="4441248" y="1340385"/>
                </a:lnTo>
                <a:lnTo>
                  <a:pt x="4441248" y="4098899"/>
                </a:lnTo>
                <a:lnTo>
                  <a:pt x="1417099" y="5846153"/>
                </a:lnTo>
                <a:lnTo>
                  <a:pt x="0" y="5428711"/>
                </a:lnTo>
                <a:lnTo>
                  <a:pt x="0" y="3724470"/>
                </a:lnTo>
                <a:close/>
                <a:moveTo>
                  <a:pt x="2684090" y="0"/>
                </a:moveTo>
                <a:lnTo>
                  <a:pt x="2784132" y="186781"/>
                </a:lnTo>
                <a:lnTo>
                  <a:pt x="1027256" y="2337985"/>
                </a:lnTo>
                <a:lnTo>
                  <a:pt x="451581" y="2265656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rtlCol="0" anchor="ctr">
            <a:no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100" i="1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pt-BR" dirty="0"/>
              <a:t>Inserir ou arrastar e soltar a imagem aqui</a:t>
            </a:r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5CFF4C50-933F-41F9-AD11-BD02410AA7D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068457" y="432000"/>
            <a:ext cx="4703542" cy="432000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pt-BR" dirty="0"/>
              <a:t>Clique para editar o estilo do título Mestre</a:t>
            </a:r>
          </a:p>
        </p:txBody>
      </p:sp>
      <p:sp>
        <p:nvSpPr>
          <p:cNvPr id="7" name="Espaço Reservado para Rodapé 6">
            <a:extLst>
              <a:ext uri="{FF2B5EF4-FFF2-40B4-BE49-F238E27FC236}">
                <a16:creationId xmlns:a16="http://schemas.microsoft.com/office/drawing/2014/main" id="{19F419B1-164A-4B7A-BBEC-47B6151ECB05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pt-BR" dirty="0"/>
              <a:t>Adicionar um rodapé</a:t>
            </a:r>
          </a:p>
        </p:txBody>
      </p:sp>
      <p:sp>
        <p:nvSpPr>
          <p:cNvPr id="5" name="Espaço Reservado para Texto 4">
            <a:extLst>
              <a:ext uri="{FF2B5EF4-FFF2-40B4-BE49-F238E27FC236}">
                <a16:creationId xmlns:a16="http://schemas.microsoft.com/office/drawing/2014/main" id="{1F5B3657-F2AE-455A-BF81-1A0C2ACECD20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768283" y="3582825"/>
            <a:ext cx="3002400" cy="720000"/>
          </a:xfrm>
        </p:spPr>
        <p:txBody>
          <a:bodyPr rtlCol="0"/>
          <a:lstStyle>
            <a:lvl1pPr marL="0" indent="0" algn="l">
              <a:buNone/>
              <a:defRPr sz="1600"/>
            </a:lvl1pPr>
          </a:lstStyle>
          <a:p>
            <a:pPr lvl="0" rtl="0"/>
            <a:r>
              <a:rPr lang="pt-BR" dirty="0"/>
              <a:t>Descrição do marcador</a:t>
            </a:r>
          </a:p>
        </p:txBody>
      </p:sp>
      <p:sp>
        <p:nvSpPr>
          <p:cNvPr id="13" name="Espaço Reservado para Texto 12">
            <a:extLst>
              <a:ext uri="{FF2B5EF4-FFF2-40B4-BE49-F238E27FC236}">
                <a16:creationId xmlns:a16="http://schemas.microsoft.com/office/drawing/2014/main" id="{6A983D98-E0AB-429A-9EC2-B50D4216D69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768283" y="5147461"/>
            <a:ext cx="3002400" cy="720000"/>
          </a:xfrm>
        </p:spPr>
        <p:txBody>
          <a:bodyPr rtlCol="0"/>
          <a:lstStyle>
            <a:lvl1pPr marL="0" indent="0" algn="l">
              <a:buNone/>
              <a:defRPr sz="1600"/>
            </a:lvl1pPr>
          </a:lstStyle>
          <a:p>
            <a:pPr lvl="0" rtl="0"/>
            <a:r>
              <a:rPr lang="pt-BR" dirty="0"/>
              <a:t>Descrição do marcador</a:t>
            </a:r>
          </a:p>
        </p:txBody>
      </p:sp>
      <p:sp>
        <p:nvSpPr>
          <p:cNvPr id="6" name="Espaço Reservado para Texto 5">
            <a:extLst>
              <a:ext uri="{FF2B5EF4-FFF2-40B4-BE49-F238E27FC236}">
                <a16:creationId xmlns:a16="http://schemas.microsoft.com/office/drawing/2014/main" id="{EB3F7825-EB73-4976-9D8D-BAD8C8FCEA82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8768283" y="1369128"/>
            <a:ext cx="3002400" cy="432000"/>
          </a:xfrm>
        </p:spPr>
        <p:txBody>
          <a:bodyPr rtlCol="0"/>
          <a:lstStyle>
            <a:lvl1pPr marL="0" indent="0" algn="l">
              <a:buNone/>
              <a:defRPr b="1">
                <a:latin typeface="+mj-lt"/>
              </a:defRPr>
            </a:lvl1pPr>
          </a:lstStyle>
          <a:p>
            <a:pPr lvl="0" rtl="0"/>
            <a:r>
              <a:rPr lang="pt-BR" dirty="0"/>
              <a:t>Marcador 1</a:t>
            </a:r>
          </a:p>
        </p:txBody>
      </p:sp>
      <p:sp>
        <p:nvSpPr>
          <p:cNvPr id="10" name="Espaço Reservado para Texto 9">
            <a:extLst>
              <a:ext uri="{FF2B5EF4-FFF2-40B4-BE49-F238E27FC236}">
                <a16:creationId xmlns:a16="http://schemas.microsoft.com/office/drawing/2014/main" id="{6D972951-9088-4993-8DED-9DA3B6B08CF2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8768283" y="2933764"/>
            <a:ext cx="3002400" cy="432000"/>
          </a:xfrm>
        </p:spPr>
        <p:txBody>
          <a:bodyPr rtlCol="0"/>
          <a:lstStyle>
            <a:lvl1pPr marL="0" indent="0" algn="l">
              <a:buNone/>
              <a:defRPr b="1">
                <a:latin typeface="+mj-lt"/>
              </a:defRPr>
            </a:lvl1pPr>
          </a:lstStyle>
          <a:p>
            <a:pPr lvl="0" rtl="0"/>
            <a:r>
              <a:rPr lang="pt-BR" dirty="0"/>
              <a:t>Marcador 2</a:t>
            </a:r>
          </a:p>
        </p:txBody>
      </p:sp>
      <p:sp>
        <p:nvSpPr>
          <p:cNvPr id="12" name="Espaço Reservado para Texto 11">
            <a:extLst>
              <a:ext uri="{FF2B5EF4-FFF2-40B4-BE49-F238E27FC236}">
                <a16:creationId xmlns:a16="http://schemas.microsoft.com/office/drawing/2014/main" id="{48424FDD-507C-4199-BFC6-8BC01D8992B6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8768283" y="4498400"/>
            <a:ext cx="3002400" cy="432000"/>
          </a:xfrm>
        </p:spPr>
        <p:txBody>
          <a:bodyPr rtlCol="0"/>
          <a:lstStyle>
            <a:lvl1pPr marL="0" indent="0" algn="l">
              <a:buNone/>
              <a:defRPr b="1">
                <a:latin typeface="+mj-lt"/>
              </a:defRPr>
            </a:lvl1pPr>
          </a:lstStyle>
          <a:p>
            <a:pPr lvl="0" rtl="0"/>
            <a:r>
              <a:rPr lang="pt-BR" dirty="0"/>
              <a:t>Marcador 3</a:t>
            </a:r>
          </a:p>
        </p:txBody>
      </p:sp>
      <p:sp>
        <p:nvSpPr>
          <p:cNvPr id="21" name="Espaço Reservado para Texto 20">
            <a:extLst>
              <a:ext uri="{FF2B5EF4-FFF2-40B4-BE49-F238E27FC236}">
                <a16:creationId xmlns:a16="http://schemas.microsoft.com/office/drawing/2014/main" id="{DA4566DA-C848-4A27-BBC8-722932FFD7F6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8768283" y="1975094"/>
            <a:ext cx="3002400" cy="720000"/>
          </a:xfrm>
        </p:spPr>
        <p:txBody>
          <a:bodyPr rtlCol="0"/>
          <a:lstStyle>
            <a:lvl1pPr marL="0" indent="0" algn="l">
              <a:buNone/>
              <a:defRPr sz="1600"/>
            </a:lvl1pPr>
          </a:lstStyle>
          <a:p>
            <a:pPr lvl="0" rtl="0"/>
            <a:r>
              <a:rPr lang="pt-BR" dirty="0"/>
              <a:t>Descrição do marcador</a:t>
            </a:r>
          </a:p>
        </p:txBody>
      </p:sp>
      <p:sp>
        <p:nvSpPr>
          <p:cNvPr id="51" name="Octógono 50">
            <a:extLst>
              <a:ext uri="{FF2B5EF4-FFF2-40B4-BE49-F238E27FC236}">
                <a16:creationId xmlns:a16="http://schemas.microsoft.com/office/drawing/2014/main" id="{758B0359-60B9-4D73-825D-ACE303A61C50}"/>
              </a:ext>
            </a:extLst>
          </p:cNvPr>
          <p:cNvSpPr/>
          <p:nvPr userDrawn="1"/>
        </p:nvSpPr>
        <p:spPr>
          <a:xfrm rot="1361022">
            <a:off x="11394972" y="6053793"/>
            <a:ext cx="634795" cy="634795"/>
          </a:xfrm>
          <a:prstGeom prst="octagon">
            <a:avLst/>
          </a:prstGeom>
          <a:noFill/>
          <a:ln w="3175">
            <a:solidFill>
              <a:schemeClr val="bg1">
                <a:lumMod val="85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t-BR" dirty="0"/>
          </a:p>
        </p:txBody>
      </p:sp>
      <p:sp>
        <p:nvSpPr>
          <p:cNvPr id="52" name="Oval 51">
            <a:extLst>
              <a:ext uri="{FF2B5EF4-FFF2-40B4-BE49-F238E27FC236}">
                <a16:creationId xmlns:a16="http://schemas.microsoft.com/office/drawing/2014/main" id="{09921541-DECE-43BB-BF92-A4B5D5EE5469}"/>
              </a:ext>
            </a:extLst>
          </p:cNvPr>
          <p:cNvSpPr/>
          <p:nvPr userDrawn="1"/>
        </p:nvSpPr>
        <p:spPr>
          <a:xfrm>
            <a:off x="11533871" y="6185902"/>
            <a:ext cx="73515" cy="73515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t-BR" dirty="0">
              <a:solidFill>
                <a:schemeClr val="accent1"/>
              </a:solidFill>
            </a:endParaRPr>
          </a:p>
        </p:txBody>
      </p:sp>
      <p:sp>
        <p:nvSpPr>
          <p:cNvPr id="53" name="Oval 52">
            <a:extLst>
              <a:ext uri="{FF2B5EF4-FFF2-40B4-BE49-F238E27FC236}">
                <a16:creationId xmlns:a16="http://schemas.microsoft.com/office/drawing/2014/main" id="{83095B3B-1284-4E49-BE50-9C84BE7E58B6}"/>
              </a:ext>
            </a:extLst>
          </p:cNvPr>
          <p:cNvSpPr/>
          <p:nvPr userDrawn="1"/>
        </p:nvSpPr>
        <p:spPr>
          <a:xfrm>
            <a:off x="11892084" y="6561525"/>
            <a:ext cx="100439" cy="100439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t-BR" dirty="0"/>
          </a:p>
        </p:txBody>
      </p:sp>
      <p:sp>
        <p:nvSpPr>
          <p:cNvPr id="54" name="Oval 53">
            <a:extLst>
              <a:ext uri="{FF2B5EF4-FFF2-40B4-BE49-F238E27FC236}">
                <a16:creationId xmlns:a16="http://schemas.microsoft.com/office/drawing/2014/main" id="{7491DD10-64CD-40CA-A0BB-397696C0C168}"/>
              </a:ext>
            </a:extLst>
          </p:cNvPr>
          <p:cNvSpPr/>
          <p:nvPr userDrawn="1"/>
        </p:nvSpPr>
        <p:spPr>
          <a:xfrm>
            <a:off x="11342875" y="5990144"/>
            <a:ext cx="260512" cy="260512"/>
          </a:xfrm>
          <a:prstGeom prst="ellipse">
            <a:avLst/>
          </a:prstGeom>
          <a:noFill/>
          <a:ln w="317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t-BR" dirty="0">
              <a:solidFill>
                <a:schemeClr val="accent1"/>
              </a:solidFill>
            </a:endParaRPr>
          </a:p>
        </p:txBody>
      </p:sp>
      <p:sp>
        <p:nvSpPr>
          <p:cNvPr id="55" name="Espaço Reservado para o Número do Slide 54">
            <a:extLst>
              <a:ext uri="{FF2B5EF4-FFF2-40B4-BE49-F238E27FC236}">
                <a16:creationId xmlns:a16="http://schemas.microsoft.com/office/drawing/2014/main" id="{8702E81C-40F0-489E-8339-0139157E6327}"/>
              </a:ext>
            </a:extLst>
          </p:cNvPr>
          <p:cNvSpPr>
            <a:spLocks noGrp="1"/>
          </p:cNvSpPr>
          <p:nvPr>
            <p:ph type="sldNum" sz="quarter" idx="26"/>
          </p:nvPr>
        </p:nvSpPr>
        <p:spPr/>
        <p:txBody>
          <a:bodyPr rtlCol="0"/>
          <a:lstStyle/>
          <a:p>
            <a:pPr rtl="0"/>
            <a:fld id="{19B51A1E-902D-48AF-9020-955120F399B6}" type="slidenum">
              <a:rPr lang="pt-BR" smtClean="0"/>
              <a:pPr rtl="0"/>
              <a:t>‹nº›</a:t>
            </a:fld>
            <a:endParaRPr lang="pt-BR" dirty="0"/>
          </a:p>
        </p:txBody>
      </p:sp>
      <p:grpSp>
        <p:nvGrpSpPr>
          <p:cNvPr id="22" name="Grupo 21">
            <a:extLst>
              <a:ext uri="{FF2B5EF4-FFF2-40B4-BE49-F238E27FC236}">
                <a16:creationId xmlns:a16="http://schemas.microsoft.com/office/drawing/2014/main" id="{9089FAF0-BF60-4AB9-A62E-595008DC4646}"/>
              </a:ext>
            </a:extLst>
          </p:cNvPr>
          <p:cNvGrpSpPr/>
          <p:nvPr userDrawn="1"/>
        </p:nvGrpSpPr>
        <p:grpSpPr>
          <a:xfrm>
            <a:off x="1892000" y="2269752"/>
            <a:ext cx="3081180" cy="3011457"/>
            <a:chOff x="1892000" y="2269752"/>
            <a:chExt cx="3081180" cy="3011457"/>
          </a:xfrm>
        </p:grpSpPr>
        <p:sp>
          <p:nvSpPr>
            <p:cNvPr id="26" name="Forma livre: Forma 13">
              <a:extLst>
                <a:ext uri="{FF2B5EF4-FFF2-40B4-BE49-F238E27FC236}">
                  <a16:creationId xmlns:a16="http://schemas.microsoft.com/office/drawing/2014/main" id="{ED7DCD52-0637-49D9-AD21-2DF94DD3E348}"/>
                </a:ext>
              </a:extLst>
            </p:cNvPr>
            <p:cNvSpPr/>
            <p:nvPr/>
          </p:nvSpPr>
          <p:spPr>
            <a:xfrm rot="4308689">
              <a:off x="2464728" y="2678543"/>
              <a:ext cx="1980696" cy="2066510"/>
            </a:xfrm>
            <a:custGeom>
              <a:avLst/>
              <a:gdLst>
                <a:gd name="connsiteX0" fmla="*/ 0 w 1980696"/>
                <a:gd name="connsiteY0" fmla="*/ 2066510 h 2066510"/>
                <a:gd name="connsiteX1" fmla="*/ 1138078 w 1980696"/>
                <a:gd name="connsiteY1" fmla="*/ 0 h 2066510"/>
                <a:gd name="connsiteX2" fmla="*/ 1980696 w 1980696"/>
                <a:gd name="connsiteY2" fmla="*/ 1530016 h 2066510"/>
                <a:gd name="connsiteX3" fmla="*/ 1459417 w 1980696"/>
                <a:gd name="connsiteY3" fmla="*/ 2066510 h 20665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980696" h="2066510">
                  <a:moveTo>
                    <a:pt x="0" y="2066510"/>
                  </a:moveTo>
                  <a:lnTo>
                    <a:pt x="1138078" y="0"/>
                  </a:lnTo>
                  <a:lnTo>
                    <a:pt x="1980696" y="1530016"/>
                  </a:lnTo>
                  <a:lnTo>
                    <a:pt x="1459417" y="2066510"/>
                  </a:lnTo>
                  <a:close/>
                </a:path>
              </a:pathLst>
            </a:cu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pt-BR" dirty="0"/>
            </a:p>
          </p:txBody>
        </p:sp>
        <p:sp>
          <p:nvSpPr>
            <p:cNvPr id="27" name="Forma livre: Forma 26">
              <a:extLst>
                <a:ext uri="{FF2B5EF4-FFF2-40B4-BE49-F238E27FC236}">
                  <a16:creationId xmlns:a16="http://schemas.microsoft.com/office/drawing/2014/main" id="{E6863CC2-FBFD-47D7-AB8F-DB2367EABF92}"/>
                </a:ext>
              </a:extLst>
            </p:cNvPr>
            <p:cNvSpPr/>
            <p:nvPr/>
          </p:nvSpPr>
          <p:spPr>
            <a:xfrm rot="13830869">
              <a:off x="2730967" y="5004791"/>
              <a:ext cx="346713" cy="206124"/>
            </a:xfrm>
            <a:custGeom>
              <a:avLst/>
              <a:gdLst>
                <a:gd name="connsiteX0" fmla="*/ 346713 w 346713"/>
                <a:gd name="connsiteY0" fmla="*/ 206124 h 206124"/>
                <a:gd name="connsiteX1" fmla="*/ 0 w 346713"/>
                <a:gd name="connsiteY1" fmla="*/ 206124 h 206124"/>
                <a:gd name="connsiteX2" fmla="*/ 86666 w 346713"/>
                <a:gd name="connsiteY2" fmla="*/ 0 h 206124"/>
                <a:gd name="connsiteX3" fmla="*/ 346713 w 346713"/>
                <a:gd name="connsiteY3" fmla="*/ 206124 h 2061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46713" h="206124">
                  <a:moveTo>
                    <a:pt x="346713" y="206124"/>
                  </a:moveTo>
                  <a:lnTo>
                    <a:pt x="0" y="206124"/>
                  </a:lnTo>
                  <a:lnTo>
                    <a:pt x="86666" y="0"/>
                  </a:lnTo>
                  <a:lnTo>
                    <a:pt x="346713" y="206124"/>
                  </a:lnTo>
                  <a:close/>
                </a:path>
              </a:pathLst>
            </a:cu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pt-BR" dirty="0"/>
            </a:p>
          </p:txBody>
        </p:sp>
        <p:sp>
          <p:nvSpPr>
            <p:cNvPr id="28" name="Forma livre: Forma 17">
              <a:extLst>
                <a:ext uri="{FF2B5EF4-FFF2-40B4-BE49-F238E27FC236}">
                  <a16:creationId xmlns:a16="http://schemas.microsoft.com/office/drawing/2014/main" id="{09ADFC5E-3BBA-404B-A496-A4035DF5E859}"/>
                </a:ext>
              </a:extLst>
            </p:cNvPr>
            <p:cNvSpPr/>
            <p:nvPr/>
          </p:nvSpPr>
          <p:spPr>
            <a:xfrm rot="12431080">
              <a:off x="2802151" y="4740752"/>
              <a:ext cx="710669" cy="335543"/>
            </a:xfrm>
            <a:custGeom>
              <a:avLst/>
              <a:gdLst>
                <a:gd name="connsiteX0" fmla="*/ 710669 w 710669"/>
                <a:gd name="connsiteY0" fmla="*/ 176660 h 335543"/>
                <a:gd name="connsiteX1" fmla="*/ 0 w 710669"/>
                <a:gd name="connsiteY1" fmla="*/ 335543 h 335543"/>
                <a:gd name="connsiteX2" fmla="*/ 141082 w 710669"/>
                <a:gd name="connsiteY2" fmla="*/ 0 h 335543"/>
                <a:gd name="connsiteX3" fmla="*/ 487795 w 710669"/>
                <a:gd name="connsiteY3" fmla="*/ 0 h 335543"/>
                <a:gd name="connsiteX4" fmla="*/ 710669 w 710669"/>
                <a:gd name="connsiteY4" fmla="*/ 176660 h 3355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10669" h="335543">
                  <a:moveTo>
                    <a:pt x="710669" y="176660"/>
                  </a:moveTo>
                  <a:lnTo>
                    <a:pt x="0" y="335543"/>
                  </a:lnTo>
                  <a:lnTo>
                    <a:pt x="141082" y="0"/>
                  </a:lnTo>
                  <a:lnTo>
                    <a:pt x="487795" y="0"/>
                  </a:lnTo>
                  <a:lnTo>
                    <a:pt x="710669" y="176660"/>
                  </a:lnTo>
                  <a:close/>
                </a:path>
              </a:pathLst>
            </a:cu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pt-BR" dirty="0"/>
            </a:p>
          </p:txBody>
        </p:sp>
        <p:sp>
          <p:nvSpPr>
            <p:cNvPr id="29" name="Forma livre: Forma 19">
              <a:extLst>
                <a:ext uri="{FF2B5EF4-FFF2-40B4-BE49-F238E27FC236}">
                  <a16:creationId xmlns:a16="http://schemas.microsoft.com/office/drawing/2014/main" id="{56E90DCD-03FB-4E9A-BD40-5269E9ACF1B1}"/>
                </a:ext>
              </a:extLst>
            </p:cNvPr>
            <p:cNvSpPr/>
            <p:nvPr/>
          </p:nvSpPr>
          <p:spPr>
            <a:xfrm rot="4308689">
              <a:off x="2058980" y="2102772"/>
              <a:ext cx="1246227" cy="1580187"/>
            </a:xfrm>
            <a:custGeom>
              <a:avLst/>
              <a:gdLst>
                <a:gd name="connsiteX0" fmla="*/ 0 w 1980696"/>
                <a:gd name="connsiteY0" fmla="*/ 2066510 h 2066510"/>
                <a:gd name="connsiteX1" fmla="*/ 1138078 w 1980696"/>
                <a:gd name="connsiteY1" fmla="*/ 0 h 2066510"/>
                <a:gd name="connsiteX2" fmla="*/ 1980696 w 1980696"/>
                <a:gd name="connsiteY2" fmla="*/ 1530016 h 2066510"/>
                <a:gd name="connsiteX3" fmla="*/ 1459417 w 1980696"/>
                <a:gd name="connsiteY3" fmla="*/ 2066510 h 2066510"/>
                <a:gd name="connsiteX0" fmla="*/ 0 w 1980696"/>
                <a:gd name="connsiteY0" fmla="*/ 1680311 h 1680311"/>
                <a:gd name="connsiteX1" fmla="*/ 1337031 w 1980696"/>
                <a:gd name="connsiteY1" fmla="*/ 0 h 1680311"/>
                <a:gd name="connsiteX2" fmla="*/ 1980696 w 1980696"/>
                <a:gd name="connsiteY2" fmla="*/ 1143817 h 1680311"/>
                <a:gd name="connsiteX3" fmla="*/ 1459417 w 1980696"/>
                <a:gd name="connsiteY3" fmla="*/ 1680311 h 1680311"/>
                <a:gd name="connsiteX4" fmla="*/ 0 w 1980696"/>
                <a:gd name="connsiteY4" fmla="*/ 1680311 h 1680311"/>
                <a:gd name="connsiteX0" fmla="*/ 0 w 1459417"/>
                <a:gd name="connsiteY0" fmla="*/ 1680311 h 1680311"/>
                <a:gd name="connsiteX1" fmla="*/ 1337031 w 1459417"/>
                <a:gd name="connsiteY1" fmla="*/ 0 h 1680311"/>
                <a:gd name="connsiteX2" fmla="*/ 1360698 w 1459417"/>
                <a:gd name="connsiteY2" fmla="*/ 208215 h 1680311"/>
                <a:gd name="connsiteX3" fmla="*/ 1459417 w 1459417"/>
                <a:gd name="connsiteY3" fmla="*/ 1680311 h 1680311"/>
                <a:gd name="connsiteX4" fmla="*/ 0 w 1459417"/>
                <a:gd name="connsiteY4" fmla="*/ 1680311 h 1680311"/>
                <a:gd name="connsiteX0" fmla="*/ 0 w 1360698"/>
                <a:gd name="connsiteY0" fmla="*/ 1680311 h 1688402"/>
                <a:gd name="connsiteX1" fmla="*/ 1337031 w 1360698"/>
                <a:gd name="connsiteY1" fmla="*/ 0 h 1688402"/>
                <a:gd name="connsiteX2" fmla="*/ 1360698 w 1360698"/>
                <a:gd name="connsiteY2" fmla="*/ 208215 h 1688402"/>
                <a:gd name="connsiteX3" fmla="*/ 278710 w 1360698"/>
                <a:gd name="connsiteY3" fmla="*/ 1688402 h 1688402"/>
                <a:gd name="connsiteX4" fmla="*/ 0 w 1360698"/>
                <a:gd name="connsiteY4" fmla="*/ 1680311 h 1688402"/>
                <a:gd name="connsiteX0" fmla="*/ 0 w 1360698"/>
                <a:gd name="connsiteY0" fmla="*/ 1680311 h 1698354"/>
                <a:gd name="connsiteX1" fmla="*/ 1337031 w 1360698"/>
                <a:gd name="connsiteY1" fmla="*/ 0 h 1698354"/>
                <a:gd name="connsiteX2" fmla="*/ 1360698 w 1360698"/>
                <a:gd name="connsiteY2" fmla="*/ 208215 h 1698354"/>
                <a:gd name="connsiteX3" fmla="*/ 415804 w 1360698"/>
                <a:gd name="connsiteY3" fmla="*/ 1698354 h 1698354"/>
                <a:gd name="connsiteX4" fmla="*/ 0 w 1360698"/>
                <a:gd name="connsiteY4" fmla="*/ 1680311 h 1698354"/>
                <a:gd name="connsiteX0" fmla="*/ 0 w 1360698"/>
                <a:gd name="connsiteY0" fmla="*/ 1556337 h 1574380"/>
                <a:gd name="connsiteX1" fmla="*/ 1226116 w 1360698"/>
                <a:gd name="connsiteY1" fmla="*/ 0 h 1574380"/>
                <a:gd name="connsiteX2" fmla="*/ 1360698 w 1360698"/>
                <a:gd name="connsiteY2" fmla="*/ 84241 h 1574380"/>
                <a:gd name="connsiteX3" fmla="*/ 415804 w 1360698"/>
                <a:gd name="connsiteY3" fmla="*/ 1574380 h 1574380"/>
                <a:gd name="connsiteX4" fmla="*/ 0 w 1360698"/>
                <a:gd name="connsiteY4" fmla="*/ 1556337 h 1574380"/>
                <a:gd name="connsiteX0" fmla="*/ 0 w 1303560"/>
                <a:gd name="connsiteY0" fmla="*/ 1556337 h 1574380"/>
                <a:gd name="connsiteX1" fmla="*/ 1226116 w 1303560"/>
                <a:gd name="connsiteY1" fmla="*/ 0 h 1574380"/>
                <a:gd name="connsiteX2" fmla="*/ 1303560 w 1303560"/>
                <a:gd name="connsiteY2" fmla="*/ 105569 h 1574380"/>
                <a:gd name="connsiteX3" fmla="*/ 415804 w 1303560"/>
                <a:gd name="connsiteY3" fmla="*/ 1574380 h 1574380"/>
                <a:gd name="connsiteX4" fmla="*/ 0 w 1303560"/>
                <a:gd name="connsiteY4" fmla="*/ 1556337 h 1574380"/>
                <a:gd name="connsiteX0" fmla="*/ 0 w 1246227"/>
                <a:gd name="connsiteY0" fmla="*/ 1580187 h 1580187"/>
                <a:gd name="connsiteX1" fmla="*/ 1168783 w 1246227"/>
                <a:gd name="connsiteY1" fmla="*/ 0 h 1580187"/>
                <a:gd name="connsiteX2" fmla="*/ 1246227 w 1246227"/>
                <a:gd name="connsiteY2" fmla="*/ 105569 h 1580187"/>
                <a:gd name="connsiteX3" fmla="*/ 358471 w 1246227"/>
                <a:gd name="connsiteY3" fmla="*/ 1574380 h 1580187"/>
                <a:gd name="connsiteX4" fmla="*/ 0 w 1246227"/>
                <a:gd name="connsiteY4" fmla="*/ 1580187 h 15801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46227" h="1580187">
                  <a:moveTo>
                    <a:pt x="0" y="1580187"/>
                  </a:moveTo>
                  <a:lnTo>
                    <a:pt x="1168783" y="0"/>
                  </a:lnTo>
                  <a:lnTo>
                    <a:pt x="1246227" y="105569"/>
                  </a:lnTo>
                  <a:lnTo>
                    <a:pt x="358471" y="1574380"/>
                  </a:lnTo>
                  <a:lnTo>
                    <a:pt x="0" y="1580187"/>
                  </a:lnTo>
                  <a:close/>
                </a:path>
              </a:pathLst>
            </a:cu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pt-BR" dirty="0"/>
            </a:p>
          </p:txBody>
        </p:sp>
        <p:sp>
          <p:nvSpPr>
            <p:cNvPr id="30" name="Forma livre: Forma 23">
              <a:extLst>
                <a:ext uri="{FF2B5EF4-FFF2-40B4-BE49-F238E27FC236}">
                  <a16:creationId xmlns:a16="http://schemas.microsoft.com/office/drawing/2014/main" id="{529D90B1-BC17-4168-A297-1DF303FB3C48}"/>
                </a:ext>
              </a:extLst>
            </p:cNvPr>
            <p:cNvSpPr/>
            <p:nvPr/>
          </p:nvSpPr>
          <p:spPr>
            <a:xfrm rot="17193105">
              <a:off x="4648324" y="3873318"/>
              <a:ext cx="243160" cy="406553"/>
            </a:xfrm>
            <a:custGeom>
              <a:avLst/>
              <a:gdLst>
                <a:gd name="connsiteX0" fmla="*/ 243160 w 243160"/>
                <a:gd name="connsiteY0" fmla="*/ 342071 h 406553"/>
                <a:gd name="connsiteX1" fmla="*/ 156493 w 243160"/>
                <a:gd name="connsiteY1" fmla="*/ 406553 h 406553"/>
                <a:gd name="connsiteX2" fmla="*/ 0 w 243160"/>
                <a:gd name="connsiteY2" fmla="*/ 0 h 406553"/>
                <a:gd name="connsiteX3" fmla="*/ 243160 w 243160"/>
                <a:gd name="connsiteY3" fmla="*/ 342071 h 4065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43160" h="406553">
                  <a:moveTo>
                    <a:pt x="243160" y="342071"/>
                  </a:moveTo>
                  <a:lnTo>
                    <a:pt x="156493" y="406553"/>
                  </a:lnTo>
                  <a:lnTo>
                    <a:pt x="0" y="0"/>
                  </a:lnTo>
                  <a:lnTo>
                    <a:pt x="243160" y="342071"/>
                  </a:lnTo>
                  <a:close/>
                </a:path>
              </a:pathLst>
            </a:cu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pt-BR" dirty="0"/>
            </a:p>
          </p:txBody>
        </p:sp>
        <p:sp>
          <p:nvSpPr>
            <p:cNvPr id="31" name="Forma livre: Forma 30">
              <a:extLst>
                <a:ext uri="{FF2B5EF4-FFF2-40B4-BE49-F238E27FC236}">
                  <a16:creationId xmlns:a16="http://schemas.microsoft.com/office/drawing/2014/main" id="{6C5DEA8E-5C03-42CC-987D-490297890048}"/>
                </a:ext>
              </a:extLst>
            </p:cNvPr>
            <p:cNvSpPr/>
            <p:nvPr/>
          </p:nvSpPr>
          <p:spPr>
            <a:xfrm rot="17193105">
              <a:off x="4152588" y="3654247"/>
              <a:ext cx="692798" cy="510610"/>
            </a:xfrm>
            <a:custGeom>
              <a:avLst/>
              <a:gdLst>
                <a:gd name="connsiteX0" fmla="*/ 692798 w 692798"/>
                <a:gd name="connsiteY0" fmla="*/ 224339 h 510610"/>
                <a:gd name="connsiteX1" fmla="*/ 308036 w 692798"/>
                <a:gd name="connsiteY1" fmla="*/ 510610 h 510610"/>
                <a:gd name="connsiteX2" fmla="*/ 64876 w 692798"/>
                <a:gd name="connsiteY2" fmla="*/ 168539 h 510610"/>
                <a:gd name="connsiteX3" fmla="*/ 0 w 692798"/>
                <a:gd name="connsiteY3" fmla="*/ 0 h 510610"/>
                <a:gd name="connsiteX4" fmla="*/ 692798 w 692798"/>
                <a:gd name="connsiteY4" fmla="*/ 224339 h 5106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92798" h="510610">
                  <a:moveTo>
                    <a:pt x="692798" y="224339"/>
                  </a:moveTo>
                  <a:lnTo>
                    <a:pt x="308036" y="510610"/>
                  </a:lnTo>
                  <a:lnTo>
                    <a:pt x="64876" y="168539"/>
                  </a:lnTo>
                  <a:lnTo>
                    <a:pt x="0" y="0"/>
                  </a:lnTo>
                  <a:lnTo>
                    <a:pt x="692798" y="224339"/>
                  </a:lnTo>
                  <a:close/>
                </a:path>
              </a:pathLst>
            </a:cu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pt-BR" dirty="0"/>
            </a:p>
          </p:txBody>
        </p:sp>
        <p:sp>
          <p:nvSpPr>
            <p:cNvPr id="32" name="Forma livre: Forma 28">
              <a:extLst>
                <a:ext uri="{FF2B5EF4-FFF2-40B4-BE49-F238E27FC236}">
                  <a16:creationId xmlns:a16="http://schemas.microsoft.com/office/drawing/2014/main" id="{404E048B-9C67-4EC0-82E9-DC9D4AEE9703}"/>
                </a:ext>
              </a:extLst>
            </p:cNvPr>
            <p:cNvSpPr/>
            <p:nvPr/>
          </p:nvSpPr>
          <p:spPr>
            <a:xfrm rot="4308689">
              <a:off x="3831248" y="2441608"/>
              <a:ext cx="648657" cy="777553"/>
            </a:xfrm>
            <a:custGeom>
              <a:avLst/>
              <a:gdLst>
                <a:gd name="connsiteX0" fmla="*/ 0 w 648657"/>
                <a:gd name="connsiteY0" fmla="*/ 777553 h 777553"/>
                <a:gd name="connsiteX1" fmla="*/ 255474 w 648657"/>
                <a:gd name="connsiteY1" fmla="*/ 0 h 777553"/>
                <a:gd name="connsiteX2" fmla="*/ 648657 w 648657"/>
                <a:gd name="connsiteY2" fmla="*/ 713937 h 777553"/>
                <a:gd name="connsiteX3" fmla="*/ 0 w 648657"/>
                <a:gd name="connsiteY3" fmla="*/ 777553 h 7775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48657" h="777553">
                  <a:moveTo>
                    <a:pt x="0" y="777553"/>
                  </a:moveTo>
                  <a:lnTo>
                    <a:pt x="255474" y="0"/>
                  </a:lnTo>
                  <a:lnTo>
                    <a:pt x="648657" y="713937"/>
                  </a:lnTo>
                  <a:lnTo>
                    <a:pt x="0" y="777553"/>
                  </a:lnTo>
                  <a:close/>
                </a:path>
              </a:pathLst>
            </a:cu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pt-BR" dirty="0"/>
            </a:p>
          </p:txBody>
        </p:sp>
      </p:grpSp>
      <p:sp>
        <p:nvSpPr>
          <p:cNvPr id="38" name="Espaço Reservado para Imagem 3">
            <a:extLst>
              <a:ext uri="{FF2B5EF4-FFF2-40B4-BE49-F238E27FC236}">
                <a16:creationId xmlns:a16="http://schemas.microsoft.com/office/drawing/2014/main" id="{EC82E52C-5E33-5942-8474-7ED4354EC95D}"/>
              </a:ext>
            </a:extLst>
          </p:cNvPr>
          <p:cNvSpPr>
            <a:spLocks noGrp="1"/>
          </p:cNvSpPr>
          <p:nvPr>
            <p:ph type="pic" sz="quarter" idx="30"/>
          </p:nvPr>
        </p:nvSpPr>
        <p:spPr>
          <a:xfrm>
            <a:off x="7329254" y="4835817"/>
            <a:ext cx="844928" cy="691688"/>
          </a:xfrm>
        </p:spPr>
        <p:txBody>
          <a:bodyPr rtlCol="0"/>
          <a:lstStyle>
            <a:lvl1pPr marL="0" indent="0">
              <a:buNone/>
              <a:defRPr sz="1600"/>
            </a:lvl1pPr>
          </a:lstStyle>
          <a:p>
            <a:pPr rtl="0"/>
            <a:r>
              <a:rPr lang="pt-BR"/>
              <a:t>Clique no ícone para adicionar uma imagem</a:t>
            </a:r>
            <a:endParaRPr lang="pt-BR" dirty="0"/>
          </a:p>
        </p:txBody>
      </p:sp>
      <p:sp>
        <p:nvSpPr>
          <p:cNvPr id="39" name="Espaço Reservado para Imagem 3">
            <a:extLst>
              <a:ext uri="{FF2B5EF4-FFF2-40B4-BE49-F238E27FC236}">
                <a16:creationId xmlns:a16="http://schemas.microsoft.com/office/drawing/2014/main" id="{07EC0147-5BE6-9248-BF42-BD99608F459C}"/>
              </a:ext>
            </a:extLst>
          </p:cNvPr>
          <p:cNvSpPr>
            <a:spLocks noGrp="1"/>
          </p:cNvSpPr>
          <p:nvPr>
            <p:ph type="pic" sz="quarter" idx="31"/>
          </p:nvPr>
        </p:nvSpPr>
        <p:spPr>
          <a:xfrm>
            <a:off x="7329254" y="3271181"/>
            <a:ext cx="844928" cy="691688"/>
          </a:xfrm>
        </p:spPr>
        <p:txBody>
          <a:bodyPr rtlCol="0"/>
          <a:lstStyle>
            <a:lvl1pPr marL="0" indent="0">
              <a:buNone/>
              <a:defRPr sz="1600"/>
            </a:lvl1pPr>
          </a:lstStyle>
          <a:p>
            <a:pPr rtl="0"/>
            <a:r>
              <a:rPr lang="pt-BR"/>
              <a:t>Clique no ícone para adicionar uma imagem</a:t>
            </a:r>
            <a:endParaRPr lang="pt-BR" dirty="0"/>
          </a:p>
        </p:txBody>
      </p:sp>
      <p:sp>
        <p:nvSpPr>
          <p:cNvPr id="40" name="Espaço Reservado para Imagem 3">
            <a:extLst>
              <a:ext uri="{FF2B5EF4-FFF2-40B4-BE49-F238E27FC236}">
                <a16:creationId xmlns:a16="http://schemas.microsoft.com/office/drawing/2014/main" id="{2B8E1942-1472-BC49-A624-3A31190A69E1}"/>
              </a:ext>
            </a:extLst>
          </p:cNvPr>
          <p:cNvSpPr>
            <a:spLocks noGrp="1"/>
          </p:cNvSpPr>
          <p:nvPr>
            <p:ph type="pic" sz="quarter" idx="32"/>
          </p:nvPr>
        </p:nvSpPr>
        <p:spPr>
          <a:xfrm>
            <a:off x="7329254" y="1706545"/>
            <a:ext cx="844928" cy="691688"/>
          </a:xfrm>
        </p:spPr>
        <p:txBody>
          <a:bodyPr rtlCol="0"/>
          <a:lstStyle>
            <a:lvl1pPr marL="0" indent="0">
              <a:buNone/>
              <a:defRPr sz="1600"/>
            </a:lvl1pPr>
          </a:lstStyle>
          <a:p>
            <a:pPr rtl="0"/>
            <a:r>
              <a:rPr lang="pt-BR"/>
              <a:t>Clique no ícone para adicionar uma imagem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9117981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oduto Digi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Forma livre: Forma 23">
            <a:extLst>
              <a:ext uri="{FF2B5EF4-FFF2-40B4-BE49-F238E27FC236}">
                <a16:creationId xmlns:a16="http://schemas.microsoft.com/office/drawing/2014/main" id="{5F6D6B0F-FF8B-4D60-B712-A57904D5502C}"/>
              </a:ext>
            </a:extLst>
          </p:cNvPr>
          <p:cNvSpPr/>
          <p:nvPr userDrawn="1"/>
        </p:nvSpPr>
        <p:spPr>
          <a:xfrm rot="19260823">
            <a:off x="10216425" y="538864"/>
            <a:ext cx="467362" cy="344458"/>
          </a:xfrm>
          <a:custGeom>
            <a:avLst/>
            <a:gdLst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64876 w 692798"/>
              <a:gd name="connsiteY2" fmla="*/ 168539 h 510610"/>
              <a:gd name="connsiteX3" fmla="*/ 0 w 692798"/>
              <a:gd name="connsiteY3" fmla="*/ 0 h 510610"/>
              <a:gd name="connsiteX4" fmla="*/ 692798 w 692798"/>
              <a:gd name="connsiteY4" fmla="*/ 224339 h 510610"/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0 w 692798"/>
              <a:gd name="connsiteY2" fmla="*/ 0 h 510610"/>
              <a:gd name="connsiteX3" fmla="*/ 692798 w 692798"/>
              <a:gd name="connsiteY3" fmla="*/ 224339 h 510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92798" h="510610">
                <a:moveTo>
                  <a:pt x="692798" y="224339"/>
                </a:moveTo>
                <a:lnTo>
                  <a:pt x="308036" y="510610"/>
                </a:lnTo>
                <a:lnTo>
                  <a:pt x="0" y="0"/>
                </a:lnTo>
                <a:lnTo>
                  <a:pt x="692798" y="224339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t-BR" dirty="0"/>
          </a:p>
        </p:txBody>
      </p:sp>
      <p:sp>
        <p:nvSpPr>
          <p:cNvPr id="25" name="Forma livre: Forma 24">
            <a:extLst>
              <a:ext uri="{FF2B5EF4-FFF2-40B4-BE49-F238E27FC236}">
                <a16:creationId xmlns:a16="http://schemas.microsoft.com/office/drawing/2014/main" id="{FFF5FB50-33B5-4195-92D6-70891F240926}"/>
              </a:ext>
            </a:extLst>
          </p:cNvPr>
          <p:cNvSpPr/>
          <p:nvPr userDrawn="1"/>
        </p:nvSpPr>
        <p:spPr>
          <a:xfrm rot="20377627">
            <a:off x="10678141" y="849218"/>
            <a:ext cx="316887" cy="233554"/>
          </a:xfrm>
          <a:custGeom>
            <a:avLst/>
            <a:gdLst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64876 w 692798"/>
              <a:gd name="connsiteY2" fmla="*/ 168539 h 510610"/>
              <a:gd name="connsiteX3" fmla="*/ 0 w 692798"/>
              <a:gd name="connsiteY3" fmla="*/ 0 h 510610"/>
              <a:gd name="connsiteX4" fmla="*/ 692798 w 692798"/>
              <a:gd name="connsiteY4" fmla="*/ 224339 h 510610"/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0 w 692798"/>
              <a:gd name="connsiteY2" fmla="*/ 0 h 510610"/>
              <a:gd name="connsiteX3" fmla="*/ 692798 w 692798"/>
              <a:gd name="connsiteY3" fmla="*/ 224339 h 510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92798" h="510610">
                <a:moveTo>
                  <a:pt x="692798" y="224339"/>
                </a:moveTo>
                <a:lnTo>
                  <a:pt x="308036" y="510610"/>
                </a:lnTo>
                <a:lnTo>
                  <a:pt x="0" y="0"/>
                </a:lnTo>
                <a:lnTo>
                  <a:pt x="692798" y="224339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t-BR" dirty="0"/>
          </a:p>
        </p:txBody>
      </p:sp>
      <p:sp>
        <p:nvSpPr>
          <p:cNvPr id="26" name="Forma livre: Forma 25">
            <a:extLst>
              <a:ext uri="{FF2B5EF4-FFF2-40B4-BE49-F238E27FC236}">
                <a16:creationId xmlns:a16="http://schemas.microsoft.com/office/drawing/2014/main" id="{EECD958F-56E9-4A3B-9C25-D5970592C848}"/>
              </a:ext>
            </a:extLst>
          </p:cNvPr>
          <p:cNvSpPr/>
          <p:nvPr userDrawn="1"/>
        </p:nvSpPr>
        <p:spPr>
          <a:xfrm rot="19260823">
            <a:off x="10717367" y="620572"/>
            <a:ext cx="250689" cy="184764"/>
          </a:xfrm>
          <a:custGeom>
            <a:avLst/>
            <a:gdLst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64876 w 692798"/>
              <a:gd name="connsiteY2" fmla="*/ 168539 h 510610"/>
              <a:gd name="connsiteX3" fmla="*/ 0 w 692798"/>
              <a:gd name="connsiteY3" fmla="*/ 0 h 510610"/>
              <a:gd name="connsiteX4" fmla="*/ 692798 w 692798"/>
              <a:gd name="connsiteY4" fmla="*/ 224339 h 510610"/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0 w 692798"/>
              <a:gd name="connsiteY2" fmla="*/ 0 h 510610"/>
              <a:gd name="connsiteX3" fmla="*/ 692798 w 692798"/>
              <a:gd name="connsiteY3" fmla="*/ 224339 h 510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92798" h="510610">
                <a:moveTo>
                  <a:pt x="692798" y="224339"/>
                </a:moveTo>
                <a:lnTo>
                  <a:pt x="308036" y="510610"/>
                </a:lnTo>
                <a:lnTo>
                  <a:pt x="0" y="0"/>
                </a:lnTo>
                <a:lnTo>
                  <a:pt x="692798" y="224339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t-BR" dirty="0"/>
          </a:p>
        </p:txBody>
      </p:sp>
      <p:sp>
        <p:nvSpPr>
          <p:cNvPr id="27" name="Forma livre: Forma 26">
            <a:extLst>
              <a:ext uri="{FF2B5EF4-FFF2-40B4-BE49-F238E27FC236}">
                <a16:creationId xmlns:a16="http://schemas.microsoft.com/office/drawing/2014/main" id="{72F4FF18-9272-43AF-912E-B1CF8BF148D4}"/>
              </a:ext>
            </a:extLst>
          </p:cNvPr>
          <p:cNvSpPr/>
          <p:nvPr userDrawn="1"/>
        </p:nvSpPr>
        <p:spPr>
          <a:xfrm rot="19810388">
            <a:off x="11064926" y="781602"/>
            <a:ext cx="216995" cy="159931"/>
          </a:xfrm>
          <a:custGeom>
            <a:avLst/>
            <a:gdLst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64876 w 692798"/>
              <a:gd name="connsiteY2" fmla="*/ 168539 h 510610"/>
              <a:gd name="connsiteX3" fmla="*/ 0 w 692798"/>
              <a:gd name="connsiteY3" fmla="*/ 0 h 510610"/>
              <a:gd name="connsiteX4" fmla="*/ 692798 w 692798"/>
              <a:gd name="connsiteY4" fmla="*/ 224339 h 510610"/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0 w 692798"/>
              <a:gd name="connsiteY2" fmla="*/ 0 h 510610"/>
              <a:gd name="connsiteX3" fmla="*/ 692798 w 692798"/>
              <a:gd name="connsiteY3" fmla="*/ 224339 h 510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92798" h="510610">
                <a:moveTo>
                  <a:pt x="692798" y="224339"/>
                </a:moveTo>
                <a:lnTo>
                  <a:pt x="308036" y="510610"/>
                </a:lnTo>
                <a:lnTo>
                  <a:pt x="0" y="0"/>
                </a:lnTo>
                <a:lnTo>
                  <a:pt x="692798" y="224339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t-BR" dirty="0"/>
          </a:p>
        </p:txBody>
      </p:sp>
      <p:sp>
        <p:nvSpPr>
          <p:cNvPr id="28" name="Forma livre: Forma 27">
            <a:extLst>
              <a:ext uri="{FF2B5EF4-FFF2-40B4-BE49-F238E27FC236}">
                <a16:creationId xmlns:a16="http://schemas.microsoft.com/office/drawing/2014/main" id="{AE9C7EB4-9E81-4394-8C2C-A54BBD15B51D}"/>
              </a:ext>
            </a:extLst>
          </p:cNvPr>
          <p:cNvSpPr/>
          <p:nvPr userDrawn="1"/>
        </p:nvSpPr>
        <p:spPr>
          <a:xfrm rot="18277851">
            <a:off x="11152527" y="382052"/>
            <a:ext cx="216995" cy="159931"/>
          </a:xfrm>
          <a:custGeom>
            <a:avLst/>
            <a:gdLst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64876 w 692798"/>
              <a:gd name="connsiteY2" fmla="*/ 168539 h 510610"/>
              <a:gd name="connsiteX3" fmla="*/ 0 w 692798"/>
              <a:gd name="connsiteY3" fmla="*/ 0 h 510610"/>
              <a:gd name="connsiteX4" fmla="*/ 692798 w 692798"/>
              <a:gd name="connsiteY4" fmla="*/ 224339 h 510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92798" h="510610">
                <a:moveTo>
                  <a:pt x="692798" y="224339"/>
                </a:moveTo>
                <a:lnTo>
                  <a:pt x="308036" y="510610"/>
                </a:lnTo>
                <a:lnTo>
                  <a:pt x="64876" y="168539"/>
                </a:lnTo>
                <a:lnTo>
                  <a:pt x="0" y="0"/>
                </a:lnTo>
                <a:lnTo>
                  <a:pt x="692798" y="224339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t-BR" dirty="0"/>
          </a:p>
        </p:txBody>
      </p:sp>
      <p:sp>
        <p:nvSpPr>
          <p:cNvPr id="29" name="Forma livre: Forma 28">
            <a:extLst>
              <a:ext uri="{FF2B5EF4-FFF2-40B4-BE49-F238E27FC236}">
                <a16:creationId xmlns:a16="http://schemas.microsoft.com/office/drawing/2014/main" id="{FE681EC0-A139-4B14-89E8-F237CB63D4C9}"/>
              </a:ext>
            </a:extLst>
          </p:cNvPr>
          <p:cNvSpPr/>
          <p:nvPr userDrawn="1"/>
        </p:nvSpPr>
        <p:spPr>
          <a:xfrm rot="20761418">
            <a:off x="11545452" y="1030689"/>
            <a:ext cx="162256" cy="119587"/>
          </a:xfrm>
          <a:custGeom>
            <a:avLst/>
            <a:gdLst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64876 w 692798"/>
              <a:gd name="connsiteY2" fmla="*/ 168539 h 510610"/>
              <a:gd name="connsiteX3" fmla="*/ 0 w 692798"/>
              <a:gd name="connsiteY3" fmla="*/ 0 h 510610"/>
              <a:gd name="connsiteX4" fmla="*/ 692798 w 692798"/>
              <a:gd name="connsiteY4" fmla="*/ 224339 h 510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92798" h="510610">
                <a:moveTo>
                  <a:pt x="692798" y="224339"/>
                </a:moveTo>
                <a:lnTo>
                  <a:pt x="308036" y="510610"/>
                </a:lnTo>
                <a:lnTo>
                  <a:pt x="64876" y="168539"/>
                </a:lnTo>
                <a:lnTo>
                  <a:pt x="0" y="0"/>
                </a:lnTo>
                <a:lnTo>
                  <a:pt x="692798" y="224339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t-BR" dirty="0"/>
          </a:p>
        </p:txBody>
      </p:sp>
      <p:sp>
        <p:nvSpPr>
          <p:cNvPr id="30" name="Forma livre: Forma 29">
            <a:extLst>
              <a:ext uri="{FF2B5EF4-FFF2-40B4-BE49-F238E27FC236}">
                <a16:creationId xmlns:a16="http://schemas.microsoft.com/office/drawing/2014/main" id="{87F87648-ABB4-4C97-BB6D-58342407E9DF}"/>
              </a:ext>
            </a:extLst>
          </p:cNvPr>
          <p:cNvSpPr/>
          <p:nvPr userDrawn="1"/>
        </p:nvSpPr>
        <p:spPr>
          <a:xfrm rot="17315293">
            <a:off x="11756248" y="247552"/>
            <a:ext cx="216995" cy="159931"/>
          </a:xfrm>
          <a:custGeom>
            <a:avLst/>
            <a:gdLst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64876 w 692798"/>
              <a:gd name="connsiteY2" fmla="*/ 168539 h 510610"/>
              <a:gd name="connsiteX3" fmla="*/ 0 w 692798"/>
              <a:gd name="connsiteY3" fmla="*/ 0 h 510610"/>
              <a:gd name="connsiteX4" fmla="*/ 692798 w 692798"/>
              <a:gd name="connsiteY4" fmla="*/ 224339 h 510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92798" h="510610">
                <a:moveTo>
                  <a:pt x="692798" y="224339"/>
                </a:moveTo>
                <a:lnTo>
                  <a:pt x="308036" y="510610"/>
                </a:lnTo>
                <a:lnTo>
                  <a:pt x="64876" y="168539"/>
                </a:lnTo>
                <a:lnTo>
                  <a:pt x="0" y="0"/>
                </a:lnTo>
                <a:lnTo>
                  <a:pt x="692798" y="224339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t-BR" dirty="0"/>
          </a:p>
        </p:txBody>
      </p:sp>
      <p:sp>
        <p:nvSpPr>
          <p:cNvPr id="31" name="Forma livre: Forma 30">
            <a:extLst>
              <a:ext uri="{FF2B5EF4-FFF2-40B4-BE49-F238E27FC236}">
                <a16:creationId xmlns:a16="http://schemas.microsoft.com/office/drawing/2014/main" id="{0802EFEB-F4DF-4501-91AA-173B60EBBBAA}"/>
              </a:ext>
            </a:extLst>
          </p:cNvPr>
          <p:cNvSpPr/>
          <p:nvPr userDrawn="1"/>
        </p:nvSpPr>
        <p:spPr>
          <a:xfrm rot="20082236">
            <a:off x="11448108" y="631127"/>
            <a:ext cx="216995" cy="159931"/>
          </a:xfrm>
          <a:custGeom>
            <a:avLst/>
            <a:gdLst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64876 w 692798"/>
              <a:gd name="connsiteY2" fmla="*/ 168539 h 510610"/>
              <a:gd name="connsiteX3" fmla="*/ 0 w 692798"/>
              <a:gd name="connsiteY3" fmla="*/ 0 h 510610"/>
              <a:gd name="connsiteX4" fmla="*/ 692798 w 692798"/>
              <a:gd name="connsiteY4" fmla="*/ 224339 h 510610"/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0 w 692798"/>
              <a:gd name="connsiteY2" fmla="*/ 0 h 510610"/>
              <a:gd name="connsiteX3" fmla="*/ 692798 w 692798"/>
              <a:gd name="connsiteY3" fmla="*/ 224339 h 510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92798" h="510610">
                <a:moveTo>
                  <a:pt x="692798" y="224339"/>
                </a:moveTo>
                <a:lnTo>
                  <a:pt x="308036" y="510610"/>
                </a:lnTo>
                <a:lnTo>
                  <a:pt x="0" y="0"/>
                </a:lnTo>
                <a:lnTo>
                  <a:pt x="692798" y="224339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t-BR" dirty="0"/>
          </a:p>
        </p:txBody>
      </p:sp>
      <p:sp>
        <p:nvSpPr>
          <p:cNvPr id="32" name="Forma livre: Forma 31">
            <a:extLst>
              <a:ext uri="{FF2B5EF4-FFF2-40B4-BE49-F238E27FC236}">
                <a16:creationId xmlns:a16="http://schemas.microsoft.com/office/drawing/2014/main" id="{109FE51D-8E02-4ED7-862B-5CF838F7F77F}"/>
              </a:ext>
            </a:extLst>
          </p:cNvPr>
          <p:cNvSpPr/>
          <p:nvPr userDrawn="1"/>
        </p:nvSpPr>
        <p:spPr>
          <a:xfrm rot="19879732">
            <a:off x="11668879" y="824433"/>
            <a:ext cx="216995" cy="159931"/>
          </a:xfrm>
          <a:custGeom>
            <a:avLst/>
            <a:gdLst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64876 w 692798"/>
              <a:gd name="connsiteY2" fmla="*/ 168539 h 510610"/>
              <a:gd name="connsiteX3" fmla="*/ 0 w 692798"/>
              <a:gd name="connsiteY3" fmla="*/ 0 h 510610"/>
              <a:gd name="connsiteX4" fmla="*/ 692798 w 692798"/>
              <a:gd name="connsiteY4" fmla="*/ 224339 h 510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92798" h="510610">
                <a:moveTo>
                  <a:pt x="692798" y="224339"/>
                </a:moveTo>
                <a:lnTo>
                  <a:pt x="308036" y="510610"/>
                </a:lnTo>
                <a:lnTo>
                  <a:pt x="64876" y="168539"/>
                </a:lnTo>
                <a:lnTo>
                  <a:pt x="0" y="0"/>
                </a:lnTo>
                <a:lnTo>
                  <a:pt x="692798" y="224339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t-BR" dirty="0"/>
          </a:p>
        </p:txBody>
      </p:sp>
      <p:sp>
        <p:nvSpPr>
          <p:cNvPr id="33" name="Forma livre: Forma 32">
            <a:extLst>
              <a:ext uri="{FF2B5EF4-FFF2-40B4-BE49-F238E27FC236}">
                <a16:creationId xmlns:a16="http://schemas.microsoft.com/office/drawing/2014/main" id="{4ECB9E40-5923-4571-9C8E-D7412C1283B2}"/>
              </a:ext>
            </a:extLst>
          </p:cNvPr>
          <p:cNvSpPr/>
          <p:nvPr userDrawn="1"/>
        </p:nvSpPr>
        <p:spPr>
          <a:xfrm rot="328041">
            <a:off x="10094502" y="901548"/>
            <a:ext cx="579699" cy="606799"/>
          </a:xfrm>
          <a:custGeom>
            <a:avLst/>
            <a:gdLst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64876 w 692798"/>
              <a:gd name="connsiteY2" fmla="*/ 168539 h 510610"/>
              <a:gd name="connsiteX3" fmla="*/ 0 w 692798"/>
              <a:gd name="connsiteY3" fmla="*/ 0 h 510610"/>
              <a:gd name="connsiteX4" fmla="*/ 692798 w 692798"/>
              <a:gd name="connsiteY4" fmla="*/ 224339 h 510610"/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0 w 692798"/>
              <a:gd name="connsiteY2" fmla="*/ 0 h 510610"/>
              <a:gd name="connsiteX3" fmla="*/ 692798 w 692798"/>
              <a:gd name="connsiteY3" fmla="*/ 224339 h 510610"/>
              <a:gd name="connsiteX0" fmla="*/ 487806 w 487806"/>
              <a:gd name="connsiteY0" fmla="*/ 171848 h 510610"/>
              <a:gd name="connsiteX1" fmla="*/ 308036 w 487806"/>
              <a:gd name="connsiteY1" fmla="*/ 510610 h 510610"/>
              <a:gd name="connsiteX2" fmla="*/ 0 w 487806"/>
              <a:gd name="connsiteY2" fmla="*/ 0 h 510610"/>
              <a:gd name="connsiteX3" fmla="*/ 487806 w 487806"/>
              <a:gd name="connsiteY3" fmla="*/ 171848 h 510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87806" h="510610">
                <a:moveTo>
                  <a:pt x="487806" y="171848"/>
                </a:moveTo>
                <a:lnTo>
                  <a:pt x="308036" y="510610"/>
                </a:lnTo>
                <a:lnTo>
                  <a:pt x="0" y="0"/>
                </a:lnTo>
                <a:lnTo>
                  <a:pt x="487806" y="171848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t-BR" dirty="0"/>
          </a:p>
        </p:txBody>
      </p:sp>
      <p:sp>
        <p:nvSpPr>
          <p:cNvPr id="34" name="Forma livre: Forma 33">
            <a:extLst>
              <a:ext uri="{FF2B5EF4-FFF2-40B4-BE49-F238E27FC236}">
                <a16:creationId xmlns:a16="http://schemas.microsoft.com/office/drawing/2014/main" id="{E46052C9-826B-47AC-9F6B-3078D4F43748}"/>
              </a:ext>
            </a:extLst>
          </p:cNvPr>
          <p:cNvSpPr/>
          <p:nvPr userDrawn="1"/>
        </p:nvSpPr>
        <p:spPr>
          <a:xfrm>
            <a:off x="10871770" y="1202556"/>
            <a:ext cx="316887" cy="233554"/>
          </a:xfrm>
          <a:custGeom>
            <a:avLst/>
            <a:gdLst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64876 w 692798"/>
              <a:gd name="connsiteY2" fmla="*/ 168539 h 510610"/>
              <a:gd name="connsiteX3" fmla="*/ 0 w 692798"/>
              <a:gd name="connsiteY3" fmla="*/ 0 h 510610"/>
              <a:gd name="connsiteX4" fmla="*/ 692798 w 692798"/>
              <a:gd name="connsiteY4" fmla="*/ 224339 h 510610"/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0 w 692798"/>
              <a:gd name="connsiteY2" fmla="*/ 0 h 510610"/>
              <a:gd name="connsiteX3" fmla="*/ 692798 w 692798"/>
              <a:gd name="connsiteY3" fmla="*/ 224339 h 510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92798" h="510610">
                <a:moveTo>
                  <a:pt x="692798" y="224339"/>
                </a:moveTo>
                <a:lnTo>
                  <a:pt x="308036" y="510610"/>
                </a:lnTo>
                <a:lnTo>
                  <a:pt x="0" y="0"/>
                </a:lnTo>
                <a:lnTo>
                  <a:pt x="692798" y="224339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t-BR" dirty="0"/>
          </a:p>
        </p:txBody>
      </p:sp>
      <p:sp>
        <p:nvSpPr>
          <p:cNvPr id="35" name="Forma livre: Forma 34">
            <a:extLst>
              <a:ext uri="{FF2B5EF4-FFF2-40B4-BE49-F238E27FC236}">
                <a16:creationId xmlns:a16="http://schemas.microsoft.com/office/drawing/2014/main" id="{0C3867F5-4C6F-48BE-9DFF-9046D1FE6771}"/>
              </a:ext>
            </a:extLst>
          </p:cNvPr>
          <p:cNvSpPr/>
          <p:nvPr userDrawn="1"/>
        </p:nvSpPr>
        <p:spPr>
          <a:xfrm rot="20761418">
            <a:off x="11512604" y="1484835"/>
            <a:ext cx="162256" cy="119587"/>
          </a:xfrm>
          <a:custGeom>
            <a:avLst/>
            <a:gdLst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64876 w 692798"/>
              <a:gd name="connsiteY2" fmla="*/ 168539 h 510610"/>
              <a:gd name="connsiteX3" fmla="*/ 0 w 692798"/>
              <a:gd name="connsiteY3" fmla="*/ 0 h 510610"/>
              <a:gd name="connsiteX4" fmla="*/ 692798 w 692798"/>
              <a:gd name="connsiteY4" fmla="*/ 224339 h 510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92798" h="510610">
                <a:moveTo>
                  <a:pt x="692798" y="224339"/>
                </a:moveTo>
                <a:lnTo>
                  <a:pt x="308036" y="510610"/>
                </a:lnTo>
                <a:lnTo>
                  <a:pt x="64876" y="168539"/>
                </a:lnTo>
                <a:lnTo>
                  <a:pt x="0" y="0"/>
                </a:lnTo>
                <a:lnTo>
                  <a:pt x="692798" y="224339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t-BR" dirty="0"/>
          </a:p>
        </p:txBody>
      </p:sp>
      <p:sp>
        <p:nvSpPr>
          <p:cNvPr id="36" name="Forma livre: Forma 35">
            <a:extLst>
              <a:ext uri="{FF2B5EF4-FFF2-40B4-BE49-F238E27FC236}">
                <a16:creationId xmlns:a16="http://schemas.microsoft.com/office/drawing/2014/main" id="{7B0CB40F-9E6F-457D-9C1F-9769BC3AE13E}"/>
              </a:ext>
            </a:extLst>
          </p:cNvPr>
          <p:cNvSpPr/>
          <p:nvPr userDrawn="1"/>
        </p:nvSpPr>
        <p:spPr>
          <a:xfrm rot="1160487">
            <a:off x="10291662" y="1614015"/>
            <a:ext cx="316887" cy="233554"/>
          </a:xfrm>
          <a:custGeom>
            <a:avLst/>
            <a:gdLst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64876 w 692798"/>
              <a:gd name="connsiteY2" fmla="*/ 168539 h 510610"/>
              <a:gd name="connsiteX3" fmla="*/ 0 w 692798"/>
              <a:gd name="connsiteY3" fmla="*/ 0 h 510610"/>
              <a:gd name="connsiteX4" fmla="*/ 692798 w 692798"/>
              <a:gd name="connsiteY4" fmla="*/ 224339 h 510610"/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0 w 692798"/>
              <a:gd name="connsiteY2" fmla="*/ 0 h 510610"/>
              <a:gd name="connsiteX3" fmla="*/ 692798 w 692798"/>
              <a:gd name="connsiteY3" fmla="*/ 224339 h 510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92798" h="510610">
                <a:moveTo>
                  <a:pt x="692798" y="224339"/>
                </a:moveTo>
                <a:lnTo>
                  <a:pt x="308036" y="510610"/>
                </a:lnTo>
                <a:lnTo>
                  <a:pt x="0" y="0"/>
                </a:lnTo>
                <a:lnTo>
                  <a:pt x="692798" y="224339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t-BR" dirty="0"/>
          </a:p>
        </p:txBody>
      </p:sp>
      <p:sp>
        <p:nvSpPr>
          <p:cNvPr id="37" name="Forma livre: Forma 36">
            <a:extLst>
              <a:ext uri="{FF2B5EF4-FFF2-40B4-BE49-F238E27FC236}">
                <a16:creationId xmlns:a16="http://schemas.microsoft.com/office/drawing/2014/main" id="{0FCD03E7-2128-4C04-A914-409506646A76}"/>
              </a:ext>
            </a:extLst>
          </p:cNvPr>
          <p:cNvSpPr/>
          <p:nvPr userDrawn="1"/>
        </p:nvSpPr>
        <p:spPr>
          <a:xfrm rot="803026">
            <a:off x="11586107" y="2015428"/>
            <a:ext cx="162256" cy="119587"/>
          </a:xfrm>
          <a:custGeom>
            <a:avLst/>
            <a:gdLst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64876 w 692798"/>
              <a:gd name="connsiteY2" fmla="*/ 168539 h 510610"/>
              <a:gd name="connsiteX3" fmla="*/ 0 w 692798"/>
              <a:gd name="connsiteY3" fmla="*/ 0 h 510610"/>
              <a:gd name="connsiteX4" fmla="*/ 692798 w 692798"/>
              <a:gd name="connsiteY4" fmla="*/ 224339 h 510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92798" h="510610">
                <a:moveTo>
                  <a:pt x="692798" y="224339"/>
                </a:moveTo>
                <a:lnTo>
                  <a:pt x="308036" y="510610"/>
                </a:lnTo>
                <a:lnTo>
                  <a:pt x="64876" y="168539"/>
                </a:lnTo>
                <a:lnTo>
                  <a:pt x="0" y="0"/>
                </a:lnTo>
                <a:lnTo>
                  <a:pt x="692798" y="224339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t-BR" dirty="0"/>
          </a:p>
        </p:txBody>
      </p:sp>
      <p:grpSp>
        <p:nvGrpSpPr>
          <p:cNvPr id="43" name="Grupo 42">
            <a:extLst>
              <a:ext uri="{FF2B5EF4-FFF2-40B4-BE49-F238E27FC236}">
                <a16:creationId xmlns:a16="http://schemas.microsoft.com/office/drawing/2014/main" id="{0725BC56-C7B6-400F-80F9-3F968E2CAE0E}"/>
              </a:ext>
            </a:extLst>
          </p:cNvPr>
          <p:cNvGrpSpPr/>
          <p:nvPr userDrawn="1"/>
        </p:nvGrpSpPr>
        <p:grpSpPr>
          <a:xfrm>
            <a:off x="3383603" y="1013721"/>
            <a:ext cx="7749965" cy="5100743"/>
            <a:chOff x="510812" y="938373"/>
            <a:chExt cx="8073393" cy="5313612"/>
          </a:xfrm>
        </p:grpSpPr>
        <p:sp>
          <p:nvSpPr>
            <p:cNvPr id="44" name="Retângulo arredondado 15">
              <a:extLst>
                <a:ext uri="{FF2B5EF4-FFF2-40B4-BE49-F238E27FC236}">
                  <a16:creationId xmlns:a16="http://schemas.microsoft.com/office/drawing/2014/main" id="{1EC806EC-A1B2-4893-9504-1D7FFE8E238F}"/>
                </a:ext>
              </a:extLst>
            </p:cNvPr>
            <p:cNvSpPr/>
            <p:nvPr/>
          </p:nvSpPr>
          <p:spPr>
            <a:xfrm>
              <a:off x="877709" y="938373"/>
              <a:ext cx="7339600" cy="5234482"/>
            </a:xfrm>
            <a:prstGeom prst="round2SameRect">
              <a:avLst>
                <a:gd name="adj1" fmla="val 5601"/>
                <a:gd name="adj2" fmla="val 0"/>
              </a:avLst>
            </a:prstGeom>
            <a:solidFill>
              <a:schemeClr val="bg1">
                <a:lumMod val="85000"/>
              </a:schemeClr>
            </a:solidFill>
            <a:ln w="3175">
              <a:noFill/>
            </a:ln>
            <a:scene3d>
              <a:camera prst="isometricLeftDown">
                <a:rot lat="0" lon="0" rev="0"/>
              </a:camera>
              <a:lightRig rig="threePt" dir="t"/>
            </a:scene3d>
            <a:sp3d extrusionH="63500">
              <a:bevelT w="0" h="0"/>
              <a:bevelB w="0" h="444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 rtl="0"/>
              <a:endParaRPr lang="pt-BR" dirty="0"/>
            </a:p>
          </p:txBody>
        </p:sp>
        <p:sp>
          <p:nvSpPr>
            <p:cNvPr id="45" name="Retângulo arredondado 15">
              <a:extLst>
                <a:ext uri="{FF2B5EF4-FFF2-40B4-BE49-F238E27FC236}">
                  <a16:creationId xmlns:a16="http://schemas.microsoft.com/office/drawing/2014/main" id="{535A1B12-6F16-41A0-A6B1-4AD0CCB5A081}"/>
                </a:ext>
              </a:extLst>
            </p:cNvPr>
            <p:cNvSpPr/>
            <p:nvPr/>
          </p:nvSpPr>
          <p:spPr>
            <a:xfrm>
              <a:off x="930758" y="995668"/>
              <a:ext cx="7233502" cy="5177187"/>
            </a:xfrm>
            <a:prstGeom prst="round2SameRect">
              <a:avLst>
                <a:gd name="adj1" fmla="val 4499"/>
                <a:gd name="adj2" fmla="val 0"/>
              </a:avLst>
            </a:prstGeom>
            <a:solidFill>
              <a:schemeClr val="bg1"/>
            </a:solidFill>
            <a:ln w="3175">
              <a:solidFill>
                <a:schemeClr val="accent1"/>
              </a:solidFill>
            </a:ln>
            <a:scene3d>
              <a:camera prst="isometricLeftDown">
                <a:rot lat="0" lon="0" rev="0"/>
              </a:camera>
              <a:lightRig rig="threePt" dir="t"/>
            </a:scene3d>
            <a:sp3d extrusionH="63500">
              <a:bevelT w="0" h="0"/>
              <a:bevelB w="0" h="444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pt-BR" dirty="0"/>
            </a:p>
          </p:txBody>
        </p:sp>
        <p:sp>
          <p:nvSpPr>
            <p:cNvPr id="46" name="Retângulo: Cantos Arredondados 45">
              <a:extLst>
                <a:ext uri="{FF2B5EF4-FFF2-40B4-BE49-F238E27FC236}">
                  <a16:creationId xmlns:a16="http://schemas.microsoft.com/office/drawing/2014/main" id="{379B244F-CF81-4500-A78E-495ABA6828BA}"/>
                </a:ext>
              </a:extLst>
            </p:cNvPr>
            <p:cNvSpPr/>
            <p:nvPr/>
          </p:nvSpPr>
          <p:spPr>
            <a:xfrm rot="16200000">
              <a:off x="2264894" y="295974"/>
              <a:ext cx="4565229" cy="6599909"/>
            </a:xfrm>
            <a:prstGeom prst="roundRect">
              <a:avLst>
                <a:gd name="adj" fmla="val 1476"/>
              </a:avLst>
            </a:prstGeom>
            <a:solidFill>
              <a:schemeClr val="bg1"/>
            </a:solidFill>
            <a:ln w="3175">
              <a:solidFill>
                <a:schemeClr val="bg2">
                  <a:lumMod val="9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pt-BR" dirty="0"/>
            </a:p>
          </p:txBody>
        </p:sp>
        <p:sp>
          <p:nvSpPr>
            <p:cNvPr id="47" name="Retângulo arredondado 15">
              <a:extLst>
                <a:ext uri="{FF2B5EF4-FFF2-40B4-BE49-F238E27FC236}">
                  <a16:creationId xmlns:a16="http://schemas.microsoft.com/office/drawing/2014/main" id="{EE88F157-E260-486F-937E-C18428699861}"/>
                </a:ext>
              </a:extLst>
            </p:cNvPr>
            <p:cNvSpPr/>
            <p:nvPr/>
          </p:nvSpPr>
          <p:spPr>
            <a:xfrm rot="10800000">
              <a:off x="510812" y="5998253"/>
              <a:ext cx="8073393" cy="248975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chemeClr val="bg1"/>
            </a:solidFill>
            <a:ln w="3175">
              <a:solidFill>
                <a:schemeClr val="accent1"/>
              </a:solidFill>
            </a:ln>
            <a:scene3d>
              <a:camera prst="isometricLeftDown">
                <a:rot lat="0" lon="0" rev="0"/>
              </a:camera>
              <a:lightRig rig="threePt" dir="t"/>
            </a:scene3d>
            <a:sp3d extrusionH="63500">
              <a:bevelT w="0" h="0"/>
              <a:bevelB w="0" h="444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pt-BR" dirty="0"/>
            </a:p>
          </p:txBody>
        </p:sp>
        <p:sp>
          <p:nvSpPr>
            <p:cNvPr id="48" name="Retângulo arredondado 15">
              <a:extLst>
                <a:ext uri="{FF2B5EF4-FFF2-40B4-BE49-F238E27FC236}">
                  <a16:creationId xmlns:a16="http://schemas.microsoft.com/office/drawing/2014/main" id="{F736AFAF-44AD-47CE-A63B-210102A4BF0B}"/>
                </a:ext>
              </a:extLst>
            </p:cNvPr>
            <p:cNvSpPr/>
            <p:nvPr userDrawn="1"/>
          </p:nvSpPr>
          <p:spPr>
            <a:xfrm>
              <a:off x="3668019" y="6206338"/>
              <a:ext cx="1758981" cy="45647"/>
            </a:xfrm>
            <a:prstGeom prst="round2SameRect">
              <a:avLst>
                <a:gd name="adj1" fmla="val 50000"/>
                <a:gd name="adj2" fmla="val 0"/>
              </a:avLst>
            </a:prstGeom>
            <a:gradFill>
              <a:gsLst>
                <a:gs pos="0">
                  <a:schemeClr val="tx1">
                    <a:alpha val="0"/>
                  </a:schemeClr>
                </a:gs>
                <a:gs pos="100000">
                  <a:schemeClr val="tx1">
                    <a:alpha val="31000"/>
                  </a:schemeClr>
                </a:gs>
              </a:gsLst>
              <a:lin ang="16200000" scaled="0"/>
            </a:gradFill>
            <a:ln w="3175">
              <a:noFill/>
            </a:ln>
            <a:scene3d>
              <a:camera prst="isometricLeftDown">
                <a:rot lat="0" lon="0" rev="0"/>
              </a:camera>
              <a:lightRig rig="threePt" dir="t"/>
            </a:scene3d>
            <a:sp3d extrusionH="63500">
              <a:bevelT w="0" h="0"/>
              <a:bevelB w="0" h="444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 rtl="0"/>
              <a:endParaRPr lang="pt-BR" dirty="0"/>
            </a:p>
          </p:txBody>
        </p:sp>
        <p:sp>
          <p:nvSpPr>
            <p:cNvPr id="49" name="Oval 48">
              <a:extLst>
                <a:ext uri="{FF2B5EF4-FFF2-40B4-BE49-F238E27FC236}">
                  <a16:creationId xmlns:a16="http://schemas.microsoft.com/office/drawing/2014/main" id="{A4F6457E-3660-4E80-82BC-8894D701DEE9}"/>
                </a:ext>
              </a:extLst>
            </p:cNvPr>
            <p:cNvSpPr/>
            <p:nvPr/>
          </p:nvSpPr>
          <p:spPr>
            <a:xfrm rot="16200000">
              <a:off x="4660498" y="1119143"/>
              <a:ext cx="48680" cy="48680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 w="0">
              <a:noFill/>
            </a:ln>
            <a:scene3d>
              <a:camera prst="isometricLeftDown">
                <a:rot lat="0" lon="0" rev="0"/>
              </a:camera>
              <a:lightRig rig="threePt" dir="t"/>
            </a:scene3d>
            <a:sp3d extrusionH="63500">
              <a:bevelT w="0" h="0"/>
              <a:bevelB w="0" h="444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 rtl="0"/>
              <a:endParaRPr lang="pt-BR" dirty="0"/>
            </a:p>
          </p:txBody>
        </p:sp>
        <p:sp>
          <p:nvSpPr>
            <p:cNvPr id="50" name="Oval 49">
              <a:extLst>
                <a:ext uri="{FF2B5EF4-FFF2-40B4-BE49-F238E27FC236}">
                  <a16:creationId xmlns:a16="http://schemas.microsoft.com/office/drawing/2014/main" id="{88230416-7E55-4CB0-9548-491BA471E9E8}"/>
                </a:ext>
              </a:extLst>
            </p:cNvPr>
            <p:cNvSpPr/>
            <p:nvPr/>
          </p:nvSpPr>
          <p:spPr>
            <a:xfrm rot="16200000">
              <a:off x="4505961" y="1106017"/>
              <a:ext cx="83096" cy="83096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 w="3175">
              <a:noFill/>
            </a:ln>
            <a:scene3d>
              <a:camera prst="isometricLeftDown">
                <a:rot lat="0" lon="0" rev="0"/>
              </a:camera>
              <a:lightRig rig="threePt" dir="t"/>
            </a:scene3d>
            <a:sp3d extrusionH="63500">
              <a:bevelT w="0" h="0"/>
              <a:bevelB w="0" h="444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 rtl="0"/>
              <a:endParaRPr lang="pt-BR" dirty="0"/>
            </a:p>
          </p:txBody>
        </p:sp>
        <p:sp>
          <p:nvSpPr>
            <p:cNvPr id="51" name="Oval 50">
              <a:extLst>
                <a:ext uri="{FF2B5EF4-FFF2-40B4-BE49-F238E27FC236}">
                  <a16:creationId xmlns:a16="http://schemas.microsoft.com/office/drawing/2014/main" id="{FE3C1810-AD4F-4393-928E-CFA8053A2CC2}"/>
                </a:ext>
              </a:extLst>
            </p:cNvPr>
            <p:cNvSpPr/>
            <p:nvPr/>
          </p:nvSpPr>
          <p:spPr>
            <a:xfrm rot="16200000">
              <a:off x="4524686" y="1124741"/>
              <a:ext cx="45647" cy="45647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 w="3175">
              <a:noFill/>
            </a:ln>
            <a:scene3d>
              <a:camera prst="isometricLeftDown">
                <a:rot lat="0" lon="0" rev="0"/>
              </a:camera>
              <a:lightRig rig="threePt" dir="t"/>
            </a:scene3d>
            <a:sp3d extrusionH="63500">
              <a:bevelT w="0" h="0"/>
              <a:bevelB w="0" h="444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 rtl="0"/>
              <a:endParaRPr lang="pt-BR" dirty="0"/>
            </a:p>
          </p:txBody>
        </p:sp>
      </p:grp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B1948E38-8FB0-4E51-A01C-C88794372E50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432000" y="1152000"/>
            <a:ext cx="2951603" cy="2196235"/>
          </a:xfrm>
        </p:spPr>
        <p:txBody>
          <a:bodyPr rtlCol="0" anchor="b"/>
          <a:lstStyle>
            <a:lvl1pPr marL="0" indent="0">
              <a:buNone/>
              <a:defRPr sz="2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266700" indent="0"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 marL="542925" indent="0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 marL="809625" indent="0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 marL="1076325" indent="0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 rtl="0"/>
            <a:r>
              <a:rPr lang="pt-BR" dirty="0"/>
              <a:t>Texto destacado pode ir aqui</a:t>
            </a:r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5CFF4C50-933F-41F9-AD11-BD02410AA7D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pt-BR" dirty="0"/>
              <a:t>Clique para editar o estilo do título Mestre</a:t>
            </a:r>
          </a:p>
        </p:txBody>
      </p:sp>
      <p:sp>
        <p:nvSpPr>
          <p:cNvPr id="7" name="Espaço Reservado para Rodapé 6">
            <a:extLst>
              <a:ext uri="{FF2B5EF4-FFF2-40B4-BE49-F238E27FC236}">
                <a16:creationId xmlns:a16="http://schemas.microsoft.com/office/drawing/2014/main" id="{19F419B1-164A-4B7A-BBEC-47B6151ECB05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pt-BR" dirty="0"/>
              <a:t>Adicionar um rodapé</a:t>
            </a:r>
          </a:p>
        </p:txBody>
      </p:sp>
      <p:sp>
        <p:nvSpPr>
          <p:cNvPr id="8" name="Espaço reservado para o número do slide 7">
            <a:extLst>
              <a:ext uri="{FF2B5EF4-FFF2-40B4-BE49-F238E27FC236}">
                <a16:creationId xmlns:a16="http://schemas.microsoft.com/office/drawing/2014/main" id="{86E99B1E-D08C-46BA-9D27-9ED02F4C9B6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19B51A1E-902D-48AF-9020-955120F399B6}" type="slidenum">
              <a:rPr lang="pt-BR" smtClean="0"/>
              <a:pPr rtl="0"/>
              <a:t>‹nº›</a:t>
            </a:fld>
            <a:endParaRPr lang="pt-BR" dirty="0"/>
          </a:p>
        </p:txBody>
      </p:sp>
      <p:sp>
        <p:nvSpPr>
          <p:cNvPr id="5" name="Espaço Reservado para Imagem 4">
            <a:extLst>
              <a:ext uri="{FF2B5EF4-FFF2-40B4-BE49-F238E27FC236}">
                <a16:creationId xmlns:a16="http://schemas.microsoft.com/office/drawing/2014/main" id="{8C1EA41E-F6C4-484F-95E9-42978FF21625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4092796" y="1376357"/>
            <a:ext cx="6333545" cy="4379625"/>
          </a:xfrm>
          <a:prstGeom prst="roundRect">
            <a:avLst>
              <a:gd name="adj" fmla="val 1356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txBody>
          <a:bodyPr rtlCol="0" anchor="ctr"/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100" i="1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pt-BR" dirty="0"/>
              <a:t>Inserir ou arrastar e soltar a imagem aqui</a:t>
            </a:r>
          </a:p>
        </p:txBody>
      </p:sp>
      <p:sp>
        <p:nvSpPr>
          <p:cNvPr id="9" name="Espaço Reservado para Texto 8">
            <a:extLst>
              <a:ext uri="{FF2B5EF4-FFF2-40B4-BE49-F238E27FC236}">
                <a16:creationId xmlns:a16="http://schemas.microsoft.com/office/drawing/2014/main" id="{35FD3B7C-17C6-4327-986C-A8A6D6EC1B5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31800" y="3509766"/>
            <a:ext cx="2951163" cy="2322709"/>
          </a:xfrm>
        </p:spPr>
        <p:txBody>
          <a:bodyPr rtlCol="0"/>
          <a:lstStyle/>
          <a:p>
            <a:pPr lvl="0" rtl="0"/>
            <a:r>
              <a:rPr lang="pt-BR"/>
              <a:t>Clique para editar os estilos de texto Mestres</a:t>
            </a:r>
          </a:p>
          <a:p>
            <a:pPr lvl="1" rtl="0"/>
            <a:r>
              <a:rPr lang="pt-BR"/>
              <a:t>Segundo nível</a:t>
            </a:r>
          </a:p>
          <a:p>
            <a:pPr lvl="2" rtl="0"/>
            <a:r>
              <a:rPr lang="pt-BR"/>
              <a:t>Terceiro nível</a:t>
            </a:r>
          </a:p>
          <a:p>
            <a:pPr lvl="3" rtl="0"/>
            <a:r>
              <a:rPr lang="pt-BR"/>
              <a:t>Quarto nível</a:t>
            </a:r>
          </a:p>
          <a:p>
            <a:pPr lvl="4" rtl="0"/>
            <a:r>
              <a:rPr lang="pt-BR"/>
              <a:t>Quinto nível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33628645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Marcadores de Imagem de Colu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Oval 17">
            <a:extLst>
              <a:ext uri="{FF2B5EF4-FFF2-40B4-BE49-F238E27FC236}">
                <a16:creationId xmlns:a16="http://schemas.microsoft.com/office/drawing/2014/main" id="{139FC94F-AE30-1048-843A-295FA302AC56}"/>
              </a:ext>
            </a:extLst>
          </p:cNvPr>
          <p:cNvSpPr>
            <a:spLocks noChangeAspect="1"/>
          </p:cNvSpPr>
          <p:nvPr userDrawn="1"/>
        </p:nvSpPr>
        <p:spPr>
          <a:xfrm>
            <a:off x="8294151" y="2030748"/>
            <a:ext cx="1508760" cy="1508760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t-BR" dirty="0"/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A037F3B8-BD34-EA4F-A1C0-4006B373159E}"/>
              </a:ext>
            </a:extLst>
          </p:cNvPr>
          <p:cNvSpPr>
            <a:spLocks noChangeAspect="1"/>
          </p:cNvSpPr>
          <p:nvPr userDrawn="1"/>
        </p:nvSpPr>
        <p:spPr>
          <a:xfrm>
            <a:off x="5345060" y="2030748"/>
            <a:ext cx="1508760" cy="1508760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t-BR" dirty="0"/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8A1CF33D-645D-E940-8FF4-6178A32A19A2}"/>
              </a:ext>
            </a:extLst>
          </p:cNvPr>
          <p:cNvSpPr>
            <a:spLocks noChangeAspect="1"/>
          </p:cNvSpPr>
          <p:nvPr userDrawn="1"/>
        </p:nvSpPr>
        <p:spPr>
          <a:xfrm>
            <a:off x="2398763" y="2030748"/>
            <a:ext cx="1508760" cy="1508760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t-BR" dirty="0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5CFF4C50-933F-41F9-AD11-BD02410AA7D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32000" y="432000"/>
            <a:ext cx="11340000" cy="432000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pt-BR" dirty="0"/>
              <a:t>Clique para editar o estilo do título Mestre</a:t>
            </a:r>
          </a:p>
        </p:txBody>
      </p:sp>
      <p:sp>
        <p:nvSpPr>
          <p:cNvPr id="7" name="Espaço Reservado para Rodapé 6">
            <a:extLst>
              <a:ext uri="{FF2B5EF4-FFF2-40B4-BE49-F238E27FC236}">
                <a16:creationId xmlns:a16="http://schemas.microsoft.com/office/drawing/2014/main" id="{19F419B1-164A-4B7A-BBEC-47B6151ECB05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pt-BR" dirty="0"/>
              <a:t>Adicionar um rodapé</a:t>
            </a:r>
          </a:p>
        </p:txBody>
      </p:sp>
      <p:sp>
        <p:nvSpPr>
          <p:cNvPr id="8" name="Espaço reservado para o número do slide 7">
            <a:extLst>
              <a:ext uri="{FF2B5EF4-FFF2-40B4-BE49-F238E27FC236}">
                <a16:creationId xmlns:a16="http://schemas.microsoft.com/office/drawing/2014/main" id="{86E99B1E-D08C-46BA-9D27-9ED02F4C9B6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19B51A1E-902D-48AF-9020-955120F399B6}" type="slidenum">
              <a:rPr lang="pt-BR" smtClean="0"/>
              <a:pPr rtl="0"/>
              <a:t>‹nº›</a:t>
            </a:fld>
            <a:endParaRPr lang="pt-BR" dirty="0"/>
          </a:p>
        </p:txBody>
      </p:sp>
      <p:sp>
        <p:nvSpPr>
          <p:cNvPr id="5" name="Espaço Reservado para Texto 4">
            <a:extLst>
              <a:ext uri="{FF2B5EF4-FFF2-40B4-BE49-F238E27FC236}">
                <a16:creationId xmlns:a16="http://schemas.microsoft.com/office/drawing/2014/main" id="{1F5B3657-F2AE-455A-BF81-1A0C2ACECD20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071452" y="4688112"/>
            <a:ext cx="2160588" cy="900000"/>
          </a:xfrm>
        </p:spPr>
        <p:txBody>
          <a:bodyPr rtlCol="0"/>
          <a:lstStyle>
            <a:lvl1pPr marL="0" indent="0" algn="ctr">
              <a:buNone/>
              <a:defRPr sz="1600"/>
            </a:lvl1pPr>
          </a:lstStyle>
          <a:p>
            <a:pPr lvl="0" rtl="0"/>
            <a:r>
              <a:rPr lang="pt-BR" dirty="0"/>
              <a:t>Descrição do marcador</a:t>
            </a:r>
          </a:p>
        </p:txBody>
      </p:sp>
      <p:sp>
        <p:nvSpPr>
          <p:cNvPr id="13" name="Espaço Reservado para Texto 12">
            <a:extLst>
              <a:ext uri="{FF2B5EF4-FFF2-40B4-BE49-F238E27FC236}">
                <a16:creationId xmlns:a16="http://schemas.microsoft.com/office/drawing/2014/main" id="{6A983D98-E0AB-429A-9EC2-B50D4216D69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020543" y="4688112"/>
            <a:ext cx="2160588" cy="900000"/>
          </a:xfrm>
        </p:spPr>
        <p:txBody>
          <a:bodyPr rtlCol="0"/>
          <a:lstStyle>
            <a:lvl1pPr marL="0" indent="0" algn="ctr">
              <a:buNone/>
              <a:defRPr sz="1600"/>
            </a:lvl1pPr>
          </a:lstStyle>
          <a:p>
            <a:pPr lvl="0" rtl="0"/>
            <a:r>
              <a:rPr lang="pt-BR" dirty="0"/>
              <a:t>Descrição do marcador</a:t>
            </a:r>
          </a:p>
        </p:txBody>
      </p:sp>
      <p:sp>
        <p:nvSpPr>
          <p:cNvPr id="15" name="Espaço Reservado para Texto 14">
            <a:extLst>
              <a:ext uri="{FF2B5EF4-FFF2-40B4-BE49-F238E27FC236}">
                <a16:creationId xmlns:a16="http://schemas.microsoft.com/office/drawing/2014/main" id="{755213BF-EF6D-45DC-A01B-DE6C2F23A6D2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7969634" y="4683647"/>
            <a:ext cx="2160588" cy="900000"/>
          </a:xfrm>
        </p:spPr>
        <p:txBody>
          <a:bodyPr rtlCol="0"/>
          <a:lstStyle>
            <a:lvl1pPr marL="0" indent="0" algn="ctr">
              <a:buNone/>
              <a:defRPr sz="1600"/>
            </a:lvl1pPr>
          </a:lstStyle>
          <a:p>
            <a:pPr lvl="0" rtl="0"/>
            <a:r>
              <a:rPr lang="pt-BR" dirty="0"/>
              <a:t>Descrição do marcador</a:t>
            </a:r>
          </a:p>
        </p:txBody>
      </p:sp>
      <p:sp>
        <p:nvSpPr>
          <p:cNvPr id="10" name="Espaço Reservado para Texto 9">
            <a:extLst>
              <a:ext uri="{FF2B5EF4-FFF2-40B4-BE49-F238E27FC236}">
                <a16:creationId xmlns:a16="http://schemas.microsoft.com/office/drawing/2014/main" id="{6D972951-9088-4993-8DED-9DA3B6B08CF2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2071453" y="3926335"/>
            <a:ext cx="2160587" cy="504000"/>
          </a:xfrm>
        </p:spPr>
        <p:txBody>
          <a:bodyPr rtlCol="0"/>
          <a:lstStyle>
            <a:lvl1pPr marL="0" indent="0" algn="ctr">
              <a:buNone/>
              <a:defRPr b="1">
                <a:latin typeface="+mj-lt"/>
              </a:defRPr>
            </a:lvl1pPr>
          </a:lstStyle>
          <a:p>
            <a:pPr lvl="0" rtl="0"/>
            <a:r>
              <a:rPr lang="pt-BR" dirty="0"/>
              <a:t>Marcador 2</a:t>
            </a:r>
          </a:p>
        </p:txBody>
      </p:sp>
      <p:sp>
        <p:nvSpPr>
          <p:cNvPr id="12" name="Espaço Reservado para Texto 11">
            <a:extLst>
              <a:ext uri="{FF2B5EF4-FFF2-40B4-BE49-F238E27FC236}">
                <a16:creationId xmlns:a16="http://schemas.microsoft.com/office/drawing/2014/main" id="{48424FDD-507C-4199-BFC6-8BC01D8992B6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5020543" y="3926335"/>
            <a:ext cx="2160588" cy="504000"/>
          </a:xfrm>
        </p:spPr>
        <p:txBody>
          <a:bodyPr rtlCol="0"/>
          <a:lstStyle>
            <a:lvl1pPr marL="0" indent="0" algn="ctr">
              <a:buNone/>
              <a:defRPr b="1">
                <a:latin typeface="+mj-lt"/>
              </a:defRPr>
            </a:lvl1pPr>
          </a:lstStyle>
          <a:p>
            <a:pPr lvl="0" rtl="0"/>
            <a:r>
              <a:rPr lang="pt-BR" dirty="0"/>
              <a:t>Marcador 3</a:t>
            </a:r>
          </a:p>
        </p:txBody>
      </p:sp>
      <p:sp>
        <p:nvSpPr>
          <p:cNvPr id="16" name="Espaço Reservado para Texto 15">
            <a:extLst>
              <a:ext uri="{FF2B5EF4-FFF2-40B4-BE49-F238E27FC236}">
                <a16:creationId xmlns:a16="http://schemas.microsoft.com/office/drawing/2014/main" id="{33DAFB20-1343-4578-8AA0-0378B674F1B1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7969635" y="3926335"/>
            <a:ext cx="2160587" cy="504000"/>
          </a:xfrm>
        </p:spPr>
        <p:txBody>
          <a:bodyPr rtlCol="0"/>
          <a:lstStyle>
            <a:lvl1pPr marL="0" indent="0" algn="ctr">
              <a:buNone/>
              <a:defRPr b="1">
                <a:latin typeface="+mj-lt"/>
              </a:defRPr>
            </a:lvl1pPr>
          </a:lstStyle>
          <a:p>
            <a:pPr lvl="0" rtl="0"/>
            <a:r>
              <a:rPr lang="pt-BR" dirty="0"/>
              <a:t>Marcador 4</a:t>
            </a:r>
          </a:p>
        </p:txBody>
      </p:sp>
      <p:sp>
        <p:nvSpPr>
          <p:cNvPr id="9" name="Espaço Reservado para Texto 8">
            <a:extLst>
              <a:ext uri="{FF2B5EF4-FFF2-40B4-BE49-F238E27FC236}">
                <a16:creationId xmlns:a16="http://schemas.microsoft.com/office/drawing/2014/main" id="{36DD16A0-27CF-480C-8ADD-7BB99E0031A4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431800" y="1080000"/>
            <a:ext cx="11339513" cy="276561"/>
          </a:xfrm>
        </p:spPr>
        <p:txBody>
          <a:bodyPr rtlCol="0"/>
          <a:lstStyle>
            <a:lvl1pPr marL="0" indent="0">
              <a:buNone/>
              <a:defRPr/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 rtl="0"/>
            <a:r>
              <a:rPr lang="pt-BR" dirty="0" err="1"/>
              <a:t>Subcabeçalho</a:t>
            </a:r>
            <a:endParaRPr lang="pt-BR" dirty="0"/>
          </a:p>
        </p:txBody>
      </p:sp>
      <p:sp>
        <p:nvSpPr>
          <p:cNvPr id="20" name="Espaço Reservado para Imagem 3">
            <a:extLst>
              <a:ext uri="{FF2B5EF4-FFF2-40B4-BE49-F238E27FC236}">
                <a16:creationId xmlns:a16="http://schemas.microsoft.com/office/drawing/2014/main" id="{06B6D0B6-0884-CD46-A1B0-9FED03C22626}"/>
              </a:ext>
            </a:extLst>
          </p:cNvPr>
          <p:cNvSpPr>
            <a:spLocks noGrp="1"/>
          </p:cNvSpPr>
          <p:nvPr>
            <p:ph type="pic" sz="quarter" idx="27"/>
          </p:nvPr>
        </p:nvSpPr>
        <p:spPr>
          <a:xfrm>
            <a:off x="2724708" y="2358091"/>
            <a:ext cx="854075" cy="854075"/>
          </a:xfrm>
        </p:spPr>
        <p:txBody>
          <a:bodyPr rtlCol="0"/>
          <a:lstStyle>
            <a:lvl1pPr marL="0" indent="0">
              <a:buNone/>
              <a:defRPr/>
            </a:lvl1pPr>
          </a:lstStyle>
          <a:p>
            <a:pPr rtl="0"/>
            <a:r>
              <a:rPr lang="pt-BR"/>
              <a:t>Clique no ícone para adicionar uma imagem</a:t>
            </a:r>
            <a:endParaRPr lang="pt-BR" dirty="0"/>
          </a:p>
        </p:txBody>
      </p:sp>
      <p:sp>
        <p:nvSpPr>
          <p:cNvPr id="21" name="Espaço Reservado para Imagem 3">
            <a:extLst>
              <a:ext uri="{FF2B5EF4-FFF2-40B4-BE49-F238E27FC236}">
                <a16:creationId xmlns:a16="http://schemas.microsoft.com/office/drawing/2014/main" id="{BAAC12A0-90C3-984B-A8FC-7EB4AA432E3A}"/>
              </a:ext>
            </a:extLst>
          </p:cNvPr>
          <p:cNvSpPr>
            <a:spLocks noGrp="1"/>
          </p:cNvSpPr>
          <p:nvPr>
            <p:ph type="pic" sz="quarter" idx="28"/>
          </p:nvPr>
        </p:nvSpPr>
        <p:spPr>
          <a:xfrm>
            <a:off x="5672402" y="2358091"/>
            <a:ext cx="854075" cy="854075"/>
          </a:xfrm>
        </p:spPr>
        <p:txBody>
          <a:bodyPr rtlCol="0"/>
          <a:lstStyle>
            <a:lvl1pPr marL="0" indent="0">
              <a:buNone/>
              <a:defRPr/>
            </a:lvl1pPr>
          </a:lstStyle>
          <a:p>
            <a:pPr rtl="0"/>
            <a:r>
              <a:rPr lang="pt-BR"/>
              <a:t>Clique no ícone para adicionar uma imagem</a:t>
            </a:r>
            <a:endParaRPr lang="pt-BR" dirty="0"/>
          </a:p>
        </p:txBody>
      </p:sp>
      <p:sp>
        <p:nvSpPr>
          <p:cNvPr id="22" name="Espaço Reservado para Imagem 3">
            <a:extLst>
              <a:ext uri="{FF2B5EF4-FFF2-40B4-BE49-F238E27FC236}">
                <a16:creationId xmlns:a16="http://schemas.microsoft.com/office/drawing/2014/main" id="{51565942-8816-734B-BEEE-1258F13B66DA}"/>
              </a:ext>
            </a:extLst>
          </p:cNvPr>
          <p:cNvSpPr>
            <a:spLocks noGrp="1"/>
          </p:cNvSpPr>
          <p:nvPr>
            <p:ph type="pic" sz="quarter" idx="29"/>
          </p:nvPr>
        </p:nvSpPr>
        <p:spPr>
          <a:xfrm>
            <a:off x="8621493" y="2358090"/>
            <a:ext cx="854075" cy="854075"/>
          </a:xfrm>
        </p:spPr>
        <p:txBody>
          <a:bodyPr rtlCol="0"/>
          <a:lstStyle>
            <a:lvl1pPr marL="0" indent="0">
              <a:buNone/>
              <a:defRPr/>
            </a:lvl1pPr>
          </a:lstStyle>
          <a:p>
            <a:pPr rtl="0"/>
            <a:r>
              <a:rPr lang="pt-BR"/>
              <a:t>Clique no ícone para adicionar uma imagem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07200242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úmeros Grandes, Opção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Espaço Reservado para Texto 3">
            <a:extLst>
              <a:ext uri="{FF2B5EF4-FFF2-40B4-BE49-F238E27FC236}">
                <a16:creationId xmlns:a16="http://schemas.microsoft.com/office/drawing/2014/main" id="{E6E9DC6E-6F00-46BA-B990-095D92A35881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890706" y="1579984"/>
            <a:ext cx="4348065" cy="4348065"/>
          </a:xfrm>
          <a:prstGeom prst="ellipse">
            <a:avLst/>
          </a:prstGeom>
          <a:noFill/>
          <a:ln>
            <a:solidFill>
              <a:schemeClr val="accent1"/>
            </a:solidFill>
          </a:ln>
        </p:spPr>
        <p:txBody>
          <a:bodyPr rtlCol="0" anchor="ctr"/>
          <a:lstStyle>
            <a:lvl1pPr marL="0" indent="0" algn="ctr">
              <a:buNone/>
              <a:defRPr sz="21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 rtl="0"/>
            <a:r>
              <a:rPr lang="pt-BR" dirty="0"/>
              <a:t>Cabeçalho da Seção</a:t>
            </a:r>
          </a:p>
        </p:txBody>
      </p:sp>
      <p:sp>
        <p:nvSpPr>
          <p:cNvPr id="27" name="Espaço Reservado para Texto 9">
            <a:extLst>
              <a:ext uri="{FF2B5EF4-FFF2-40B4-BE49-F238E27FC236}">
                <a16:creationId xmlns:a16="http://schemas.microsoft.com/office/drawing/2014/main" id="{76D2E128-93A5-440C-A234-55AC27F90F8C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4739330" y="1754721"/>
            <a:ext cx="3998591" cy="3998591"/>
          </a:xfrm>
          <a:prstGeom prst="ellipse">
            <a:avLst/>
          </a:prstGeom>
          <a:noFill/>
          <a:ln>
            <a:solidFill>
              <a:schemeClr val="accent2"/>
            </a:solidFill>
          </a:ln>
        </p:spPr>
        <p:txBody>
          <a:bodyPr vert="horz" lIns="0" tIns="0" rIns="0" bIns="0" rtlCol="0" anchor="ctr">
            <a:noAutofit/>
          </a:bodyPr>
          <a:lstStyle>
            <a:lvl1pPr marL="0" indent="0" algn="ctr">
              <a:buNone/>
              <a:defRPr lang="en-ZA" sz="2100" dirty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266700" lvl="0" indent="-266700" algn="ctr" rtl="0"/>
            <a:r>
              <a:rPr lang="pt-BR" dirty="0"/>
              <a:t>Cabeçalho da Seção</a:t>
            </a:r>
          </a:p>
        </p:txBody>
      </p:sp>
      <p:sp>
        <p:nvSpPr>
          <p:cNvPr id="28" name="Espaço Reservado para Texto 9">
            <a:extLst>
              <a:ext uri="{FF2B5EF4-FFF2-40B4-BE49-F238E27FC236}">
                <a16:creationId xmlns:a16="http://schemas.microsoft.com/office/drawing/2014/main" id="{315814FC-F14E-4ECD-A97E-869936E55DF4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8238481" y="2193897"/>
            <a:ext cx="3120238" cy="3120238"/>
          </a:xfrm>
          <a:prstGeom prst="ellipse">
            <a:avLst/>
          </a:prstGeom>
          <a:noFill/>
          <a:ln>
            <a:solidFill>
              <a:schemeClr val="accent3"/>
            </a:solidFill>
          </a:ln>
        </p:spPr>
        <p:txBody>
          <a:bodyPr vert="horz" lIns="0" tIns="0" rIns="0" bIns="0" rtlCol="0" anchor="ctr">
            <a:noAutofit/>
          </a:bodyPr>
          <a:lstStyle>
            <a:lvl1pPr marL="0" indent="0" algn="ctr">
              <a:buNone/>
              <a:defRPr lang="en-ZA" sz="2100" dirty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266700" lvl="0" indent="-266700" algn="ctr" rtl="0"/>
            <a:r>
              <a:rPr lang="pt-BR" dirty="0"/>
              <a:t>Cabeçalho da Seção</a:t>
            </a:r>
          </a:p>
        </p:txBody>
      </p:sp>
      <p:sp>
        <p:nvSpPr>
          <p:cNvPr id="48" name="Forma livre: Forma 47">
            <a:extLst>
              <a:ext uri="{FF2B5EF4-FFF2-40B4-BE49-F238E27FC236}">
                <a16:creationId xmlns:a16="http://schemas.microsoft.com/office/drawing/2014/main" id="{A8E117AC-4076-4663-96EA-12A984AAA63A}"/>
              </a:ext>
            </a:extLst>
          </p:cNvPr>
          <p:cNvSpPr/>
          <p:nvPr userDrawn="1"/>
        </p:nvSpPr>
        <p:spPr>
          <a:xfrm>
            <a:off x="4740115" y="2772299"/>
            <a:ext cx="494967" cy="1963434"/>
          </a:xfrm>
          <a:custGeom>
            <a:avLst/>
            <a:gdLst>
              <a:gd name="connsiteX0" fmla="*/ 258706 w 494967"/>
              <a:gd name="connsiteY0" fmla="*/ 0 h 1963434"/>
              <a:gd name="connsiteX1" fmla="*/ 324121 w 494967"/>
              <a:gd name="connsiteY1" fmla="*/ 135794 h 1963434"/>
              <a:gd name="connsiteX2" fmla="*/ 494967 w 494967"/>
              <a:gd name="connsiteY2" fmla="*/ 982025 h 1963434"/>
              <a:gd name="connsiteX3" fmla="*/ 324121 w 494967"/>
              <a:gd name="connsiteY3" fmla="*/ 1828257 h 1963434"/>
              <a:gd name="connsiteX4" fmla="*/ 259003 w 494967"/>
              <a:gd name="connsiteY4" fmla="*/ 1963434 h 1963434"/>
              <a:gd name="connsiteX5" fmla="*/ 241238 w 494967"/>
              <a:gd name="connsiteY5" fmla="*/ 1934192 h 1963434"/>
              <a:gd name="connsiteX6" fmla="*/ 0 w 494967"/>
              <a:gd name="connsiteY6" fmla="*/ 981472 h 1963434"/>
              <a:gd name="connsiteX7" fmla="*/ 241238 w 494967"/>
              <a:gd name="connsiteY7" fmla="*/ 28753 h 19634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94967" h="1963434">
                <a:moveTo>
                  <a:pt x="258706" y="0"/>
                </a:moveTo>
                <a:lnTo>
                  <a:pt x="324121" y="135794"/>
                </a:lnTo>
                <a:cubicBezTo>
                  <a:pt x="434133" y="395891"/>
                  <a:pt x="494967" y="681854"/>
                  <a:pt x="494967" y="982025"/>
                </a:cubicBezTo>
                <a:cubicBezTo>
                  <a:pt x="494967" y="1282196"/>
                  <a:pt x="434133" y="1568159"/>
                  <a:pt x="324121" y="1828257"/>
                </a:cubicBezTo>
                <a:lnTo>
                  <a:pt x="259003" y="1963434"/>
                </a:lnTo>
                <a:lnTo>
                  <a:pt x="241238" y="1934192"/>
                </a:lnTo>
                <a:cubicBezTo>
                  <a:pt x="87390" y="1650983"/>
                  <a:pt x="0" y="1326433"/>
                  <a:pt x="0" y="981472"/>
                </a:cubicBezTo>
                <a:cubicBezTo>
                  <a:pt x="0" y="636511"/>
                  <a:pt x="87390" y="311961"/>
                  <a:pt x="241238" y="28753"/>
                </a:cubicBezTo>
                <a:close/>
              </a:path>
            </a:pathLst>
          </a:custGeom>
          <a:pattFill prst="dkUpDiag">
            <a:fgClr>
              <a:schemeClr val="accent1"/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t-BR" dirty="0"/>
          </a:p>
        </p:txBody>
      </p:sp>
      <p:sp>
        <p:nvSpPr>
          <p:cNvPr id="47" name="Forma livre: Forma 46">
            <a:extLst>
              <a:ext uri="{FF2B5EF4-FFF2-40B4-BE49-F238E27FC236}">
                <a16:creationId xmlns:a16="http://schemas.microsoft.com/office/drawing/2014/main" id="{33BA9298-2BC7-49EF-BEB7-E71095424207}"/>
              </a:ext>
            </a:extLst>
          </p:cNvPr>
          <p:cNvSpPr/>
          <p:nvPr userDrawn="1"/>
        </p:nvSpPr>
        <p:spPr>
          <a:xfrm>
            <a:off x="8245937" y="2863999"/>
            <a:ext cx="491664" cy="1780035"/>
          </a:xfrm>
          <a:custGeom>
            <a:avLst/>
            <a:gdLst>
              <a:gd name="connsiteX0" fmla="*/ 279162 w 491664"/>
              <a:gd name="connsiteY0" fmla="*/ 0 h 1780035"/>
              <a:gd name="connsiteX1" fmla="*/ 334593 w 491664"/>
              <a:gd name="connsiteY1" fmla="*/ 115068 h 1780035"/>
              <a:gd name="connsiteX2" fmla="*/ 491664 w 491664"/>
              <a:gd name="connsiteY2" fmla="*/ 893069 h 1780035"/>
              <a:gd name="connsiteX3" fmla="*/ 334593 w 491664"/>
              <a:gd name="connsiteY3" fmla="*/ 1671070 h 1780035"/>
              <a:gd name="connsiteX4" fmla="*/ 282102 w 491664"/>
              <a:gd name="connsiteY4" fmla="*/ 1780035 h 1780035"/>
              <a:gd name="connsiteX5" fmla="*/ 265807 w 491664"/>
              <a:gd name="connsiteY5" fmla="*/ 1758245 h 1780035"/>
              <a:gd name="connsiteX6" fmla="*/ 0 w 491664"/>
              <a:gd name="connsiteY6" fmla="*/ 888052 h 1780035"/>
              <a:gd name="connsiteX7" fmla="*/ 265807 w 491664"/>
              <a:gd name="connsiteY7" fmla="*/ 17859 h 17800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91664" h="1780035">
                <a:moveTo>
                  <a:pt x="279162" y="0"/>
                </a:moveTo>
                <a:lnTo>
                  <a:pt x="334593" y="115068"/>
                </a:lnTo>
                <a:cubicBezTo>
                  <a:pt x="435735" y="354195"/>
                  <a:pt x="491664" y="617100"/>
                  <a:pt x="491664" y="893069"/>
                </a:cubicBezTo>
                <a:cubicBezTo>
                  <a:pt x="491664" y="1169038"/>
                  <a:pt x="435735" y="1431944"/>
                  <a:pt x="334593" y="1671070"/>
                </a:cubicBezTo>
                <a:lnTo>
                  <a:pt x="282102" y="1780035"/>
                </a:lnTo>
                <a:lnTo>
                  <a:pt x="265807" y="1758245"/>
                </a:lnTo>
                <a:cubicBezTo>
                  <a:pt x="97991" y="1509844"/>
                  <a:pt x="0" y="1210391"/>
                  <a:pt x="0" y="888052"/>
                </a:cubicBezTo>
                <a:cubicBezTo>
                  <a:pt x="0" y="565713"/>
                  <a:pt x="97991" y="266261"/>
                  <a:pt x="265807" y="17859"/>
                </a:cubicBezTo>
                <a:close/>
              </a:path>
            </a:pathLst>
          </a:custGeom>
          <a:pattFill prst="dkUpDiag">
            <a:fgClr>
              <a:schemeClr val="accent2"/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t-BR" dirty="0"/>
          </a:p>
        </p:txBody>
      </p:sp>
      <p:sp>
        <p:nvSpPr>
          <p:cNvPr id="16" name="Forma livre: Forma 15">
            <a:extLst>
              <a:ext uri="{FF2B5EF4-FFF2-40B4-BE49-F238E27FC236}">
                <a16:creationId xmlns:a16="http://schemas.microsoft.com/office/drawing/2014/main" id="{D850331C-9383-4367-8C09-8FBE227C98B4}"/>
              </a:ext>
            </a:extLst>
          </p:cNvPr>
          <p:cNvSpPr/>
          <p:nvPr userDrawn="1"/>
        </p:nvSpPr>
        <p:spPr>
          <a:xfrm rot="6973557">
            <a:off x="9799840" y="198216"/>
            <a:ext cx="748251" cy="780669"/>
          </a:xfrm>
          <a:custGeom>
            <a:avLst/>
            <a:gdLst>
              <a:gd name="connsiteX0" fmla="*/ 0 w 1980696"/>
              <a:gd name="connsiteY0" fmla="*/ 2066510 h 2066510"/>
              <a:gd name="connsiteX1" fmla="*/ 1138078 w 1980696"/>
              <a:gd name="connsiteY1" fmla="*/ 0 h 2066510"/>
              <a:gd name="connsiteX2" fmla="*/ 1980696 w 1980696"/>
              <a:gd name="connsiteY2" fmla="*/ 1530016 h 2066510"/>
              <a:gd name="connsiteX3" fmla="*/ 1459417 w 1980696"/>
              <a:gd name="connsiteY3" fmla="*/ 2066510 h 20665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980696" h="2066510">
                <a:moveTo>
                  <a:pt x="0" y="2066510"/>
                </a:moveTo>
                <a:lnTo>
                  <a:pt x="1138078" y="0"/>
                </a:lnTo>
                <a:lnTo>
                  <a:pt x="1980696" y="1530016"/>
                </a:lnTo>
                <a:lnTo>
                  <a:pt x="1459417" y="206651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t-BR" dirty="0"/>
          </a:p>
        </p:txBody>
      </p:sp>
      <p:sp>
        <p:nvSpPr>
          <p:cNvPr id="17" name="Forma livre: Forma 16">
            <a:extLst>
              <a:ext uri="{FF2B5EF4-FFF2-40B4-BE49-F238E27FC236}">
                <a16:creationId xmlns:a16="http://schemas.microsoft.com/office/drawing/2014/main" id="{D5AADDFA-0151-46BA-B788-3C5B8FC5B5FD}"/>
              </a:ext>
            </a:extLst>
          </p:cNvPr>
          <p:cNvSpPr/>
          <p:nvPr userDrawn="1"/>
        </p:nvSpPr>
        <p:spPr>
          <a:xfrm rot="5483574">
            <a:off x="9854193" y="808595"/>
            <a:ext cx="243160" cy="406553"/>
          </a:xfrm>
          <a:custGeom>
            <a:avLst/>
            <a:gdLst>
              <a:gd name="connsiteX0" fmla="*/ 243160 w 243160"/>
              <a:gd name="connsiteY0" fmla="*/ 342071 h 406553"/>
              <a:gd name="connsiteX1" fmla="*/ 156493 w 243160"/>
              <a:gd name="connsiteY1" fmla="*/ 406553 h 406553"/>
              <a:gd name="connsiteX2" fmla="*/ 0 w 243160"/>
              <a:gd name="connsiteY2" fmla="*/ 0 h 406553"/>
              <a:gd name="connsiteX3" fmla="*/ 243160 w 243160"/>
              <a:gd name="connsiteY3" fmla="*/ 342071 h 4065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43160" h="406553">
                <a:moveTo>
                  <a:pt x="243160" y="342071"/>
                </a:moveTo>
                <a:lnTo>
                  <a:pt x="156493" y="406553"/>
                </a:lnTo>
                <a:lnTo>
                  <a:pt x="0" y="0"/>
                </a:lnTo>
                <a:lnTo>
                  <a:pt x="243160" y="342071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t-BR" dirty="0"/>
          </a:p>
        </p:txBody>
      </p:sp>
      <p:sp>
        <p:nvSpPr>
          <p:cNvPr id="20" name="Forma livre: Forma 19">
            <a:extLst>
              <a:ext uri="{FF2B5EF4-FFF2-40B4-BE49-F238E27FC236}">
                <a16:creationId xmlns:a16="http://schemas.microsoft.com/office/drawing/2014/main" id="{CC98EDD7-AC10-482C-9B0F-9EE170C1F8C4}"/>
              </a:ext>
            </a:extLst>
          </p:cNvPr>
          <p:cNvSpPr/>
          <p:nvPr userDrawn="1"/>
        </p:nvSpPr>
        <p:spPr>
          <a:xfrm rot="14199158">
            <a:off x="10161654" y="-236402"/>
            <a:ext cx="1957093" cy="1399810"/>
          </a:xfrm>
          <a:custGeom>
            <a:avLst/>
            <a:gdLst>
              <a:gd name="connsiteX0" fmla="*/ 0 w 3571215"/>
              <a:gd name="connsiteY0" fmla="*/ 3023156 h 3737093"/>
              <a:gd name="connsiteX1" fmla="*/ 993291 w 3571215"/>
              <a:gd name="connsiteY1" fmla="*/ 0 h 3737093"/>
              <a:gd name="connsiteX2" fmla="*/ 3571215 w 3571215"/>
              <a:gd name="connsiteY2" fmla="*/ 847006 h 3737093"/>
              <a:gd name="connsiteX3" fmla="*/ 1392370 w 3571215"/>
              <a:gd name="connsiteY3" fmla="*/ 3639100 h 3737093"/>
              <a:gd name="connsiteX4" fmla="*/ 393183 w 3571215"/>
              <a:gd name="connsiteY4" fmla="*/ 3737093 h 3737093"/>
              <a:gd name="connsiteX5" fmla="*/ 0 w 3571215"/>
              <a:gd name="connsiteY5" fmla="*/ 3023156 h 3737093"/>
              <a:gd name="connsiteX0" fmla="*/ 0 w 3571215"/>
              <a:gd name="connsiteY0" fmla="*/ 2176150 h 2890087"/>
              <a:gd name="connsiteX1" fmla="*/ 2472666 w 3571215"/>
              <a:gd name="connsiteY1" fmla="*/ 36067 h 2890087"/>
              <a:gd name="connsiteX2" fmla="*/ 3571215 w 3571215"/>
              <a:gd name="connsiteY2" fmla="*/ 0 h 2890087"/>
              <a:gd name="connsiteX3" fmla="*/ 1392370 w 3571215"/>
              <a:gd name="connsiteY3" fmla="*/ 2792094 h 2890087"/>
              <a:gd name="connsiteX4" fmla="*/ 393183 w 3571215"/>
              <a:gd name="connsiteY4" fmla="*/ 2890087 h 2890087"/>
              <a:gd name="connsiteX5" fmla="*/ 0 w 3571215"/>
              <a:gd name="connsiteY5" fmla="*/ 2176150 h 2890087"/>
              <a:gd name="connsiteX0" fmla="*/ 0 w 3571215"/>
              <a:gd name="connsiteY0" fmla="*/ 2176150 h 2890087"/>
              <a:gd name="connsiteX1" fmla="*/ 2472666 w 3571215"/>
              <a:gd name="connsiteY1" fmla="*/ 36067 h 2890087"/>
              <a:gd name="connsiteX2" fmla="*/ 3571215 w 3571215"/>
              <a:gd name="connsiteY2" fmla="*/ 0 h 2890087"/>
              <a:gd name="connsiteX3" fmla="*/ 2626822 w 3571215"/>
              <a:gd name="connsiteY3" fmla="*/ 1399810 h 2890087"/>
              <a:gd name="connsiteX4" fmla="*/ 393183 w 3571215"/>
              <a:gd name="connsiteY4" fmla="*/ 2890087 h 2890087"/>
              <a:gd name="connsiteX5" fmla="*/ 0 w 3571215"/>
              <a:gd name="connsiteY5" fmla="*/ 2176150 h 2890087"/>
              <a:gd name="connsiteX0" fmla="*/ 0 w 3571215"/>
              <a:gd name="connsiteY0" fmla="*/ 2176150 h 2176150"/>
              <a:gd name="connsiteX1" fmla="*/ 2472666 w 3571215"/>
              <a:gd name="connsiteY1" fmla="*/ 36067 h 2176150"/>
              <a:gd name="connsiteX2" fmla="*/ 3571215 w 3571215"/>
              <a:gd name="connsiteY2" fmla="*/ 0 h 2176150"/>
              <a:gd name="connsiteX3" fmla="*/ 2626822 w 3571215"/>
              <a:gd name="connsiteY3" fmla="*/ 1399810 h 2176150"/>
              <a:gd name="connsiteX4" fmla="*/ 2309686 w 3571215"/>
              <a:gd name="connsiteY4" fmla="*/ 820126 h 2176150"/>
              <a:gd name="connsiteX5" fmla="*/ 0 w 3571215"/>
              <a:gd name="connsiteY5" fmla="*/ 2176150 h 2176150"/>
              <a:gd name="connsiteX0" fmla="*/ 0 w 1957093"/>
              <a:gd name="connsiteY0" fmla="*/ 318772 h 1399810"/>
              <a:gd name="connsiteX1" fmla="*/ 858544 w 1957093"/>
              <a:gd name="connsiteY1" fmla="*/ 36067 h 1399810"/>
              <a:gd name="connsiteX2" fmla="*/ 1957093 w 1957093"/>
              <a:gd name="connsiteY2" fmla="*/ 0 h 1399810"/>
              <a:gd name="connsiteX3" fmla="*/ 1012700 w 1957093"/>
              <a:gd name="connsiteY3" fmla="*/ 1399810 h 1399810"/>
              <a:gd name="connsiteX4" fmla="*/ 695564 w 1957093"/>
              <a:gd name="connsiteY4" fmla="*/ 820126 h 1399810"/>
              <a:gd name="connsiteX5" fmla="*/ 0 w 1957093"/>
              <a:gd name="connsiteY5" fmla="*/ 318772 h 1399810"/>
              <a:gd name="connsiteX0" fmla="*/ 0 w 1957093"/>
              <a:gd name="connsiteY0" fmla="*/ 318772 h 1399810"/>
              <a:gd name="connsiteX1" fmla="*/ 858544 w 1957093"/>
              <a:gd name="connsiteY1" fmla="*/ 36067 h 1399810"/>
              <a:gd name="connsiteX2" fmla="*/ 1957093 w 1957093"/>
              <a:gd name="connsiteY2" fmla="*/ 0 h 1399810"/>
              <a:gd name="connsiteX3" fmla="*/ 1012700 w 1957093"/>
              <a:gd name="connsiteY3" fmla="*/ 1399810 h 1399810"/>
              <a:gd name="connsiteX4" fmla="*/ 172487 w 1957093"/>
              <a:gd name="connsiteY4" fmla="*/ 1221089 h 1399810"/>
              <a:gd name="connsiteX5" fmla="*/ 0 w 1957093"/>
              <a:gd name="connsiteY5" fmla="*/ 318772 h 13998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957093" h="1399810">
                <a:moveTo>
                  <a:pt x="0" y="318772"/>
                </a:moveTo>
                <a:lnTo>
                  <a:pt x="858544" y="36067"/>
                </a:lnTo>
                <a:lnTo>
                  <a:pt x="1957093" y="0"/>
                </a:lnTo>
                <a:lnTo>
                  <a:pt x="1012700" y="1399810"/>
                </a:lnTo>
                <a:lnTo>
                  <a:pt x="172487" y="1221089"/>
                </a:lnTo>
                <a:lnTo>
                  <a:pt x="0" y="318772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t-BR" dirty="0"/>
          </a:p>
        </p:txBody>
      </p:sp>
      <p:sp>
        <p:nvSpPr>
          <p:cNvPr id="22" name="Forma livre: Forma 21">
            <a:extLst>
              <a:ext uri="{FF2B5EF4-FFF2-40B4-BE49-F238E27FC236}">
                <a16:creationId xmlns:a16="http://schemas.microsoft.com/office/drawing/2014/main" id="{46C6BDBB-2B70-456D-86FB-0A63D587A509}"/>
              </a:ext>
            </a:extLst>
          </p:cNvPr>
          <p:cNvSpPr/>
          <p:nvPr userDrawn="1"/>
        </p:nvSpPr>
        <p:spPr>
          <a:xfrm rot="14235708">
            <a:off x="11753205" y="112024"/>
            <a:ext cx="332291" cy="247882"/>
          </a:xfrm>
          <a:custGeom>
            <a:avLst/>
            <a:gdLst>
              <a:gd name="connsiteX0" fmla="*/ 0 w 3571215"/>
              <a:gd name="connsiteY0" fmla="*/ 3023156 h 3737093"/>
              <a:gd name="connsiteX1" fmla="*/ 993291 w 3571215"/>
              <a:gd name="connsiteY1" fmla="*/ 0 h 3737093"/>
              <a:gd name="connsiteX2" fmla="*/ 3571215 w 3571215"/>
              <a:gd name="connsiteY2" fmla="*/ 847006 h 3737093"/>
              <a:gd name="connsiteX3" fmla="*/ 1392370 w 3571215"/>
              <a:gd name="connsiteY3" fmla="*/ 3639100 h 3737093"/>
              <a:gd name="connsiteX4" fmla="*/ 393183 w 3571215"/>
              <a:gd name="connsiteY4" fmla="*/ 3737093 h 3737093"/>
              <a:gd name="connsiteX5" fmla="*/ 0 w 3571215"/>
              <a:gd name="connsiteY5" fmla="*/ 3023156 h 3737093"/>
              <a:gd name="connsiteX0" fmla="*/ 0 w 3571215"/>
              <a:gd name="connsiteY0" fmla="*/ 2176150 h 2890087"/>
              <a:gd name="connsiteX1" fmla="*/ 2472666 w 3571215"/>
              <a:gd name="connsiteY1" fmla="*/ 36067 h 2890087"/>
              <a:gd name="connsiteX2" fmla="*/ 3571215 w 3571215"/>
              <a:gd name="connsiteY2" fmla="*/ 0 h 2890087"/>
              <a:gd name="connsiteX3" fmla="*/ 1392370 w 3571215"/>
              <a:gd name="connsiteY3" fmla="*/ 2792094 h 2890087"/>
              <a:gd name="connsiteX4" fmla="*/ 393183 w 3571215"/>
              <a:gd name="connsiteY4" fmla="*/ 2890087 h 2890087"/>
              <a:gd name="connsiteX5" fmla="*/ 0 w 3571215"/>
              <a:gd name="connsiteY5" fmla="*/ 2176150 h 2890087"/>
              <a:gd name="connsiteX0" fmla="*/ 0 w 3571215"/>
              <a:gd name="connsiteY0" fmla="*/ 2176150 h 2890087"/>
              <a:gd name="connsiteX1" fmla="*/ 2472666 w 3571215"/>
              <a:gd name="connsiteY1" fmla="*/ 36067 h 2890087"/>
              <a:gd name="connsiteX2" fmla="*/ 3571215 w 3571215"/>
              <a:gd name="connsiteY2" fmla="*/ 0 h 2890087"/>
              <a:gd name="connsiteX3" fmla="*/ 2626822 w 3571215"/>
              <a:gd name="connsiteY3" fmla="*/ 1399810 h 2890087"/>
              <a:gd name="connsiteX4" fmla="*/ 393183 w 3571215"/>
              <a:gd name="connsiteY4" fmla="*/ 2890087 h 2890087"/>
              <a:gd name="connsiteX5" fmla="*/ 0 w 3571215"/>
              <a:gd name="connsiteY5" fmla="*/ 2176150 h 2890087"/>
              <a:gd name="connsiteX0" fmla="*/ 0 w 3571215"/>
              <a:gd name="connsiteY0" fmla="*/ 2176150 h 2176150"/>
              <a:gd name="connsiteX1" fmla="*/ 2472666 w 3571215"/>
              <a:gd name="connsiteY1" fmla="*/ 36067 h 2176150"/>
              <a:gd name="connsiteX2" fmla="*/ 3571215 w 3571215"/>
              <a:gd name="connsiteY2" fmla="*/ 0 h 2176150"/>
              <a:gd name="connsiteX3" fmla="*/ 2626822 w 3571215"/>
              <a:gd name="connsiteY3" fmla="*/ 1399810 h 2176150"/>
              <a:gd name="connsiteX4" fmla="*/ 2309686 w 3571215"/>
              <a:gd name="connsiteY4" fmla="*/ 820126 h 2176150"/>
              <a:gd name="connsiteX5" fmla="*/ 0 w 3571215"/>
              <a:gd name="connsiteY5" fmla="*/ 2176150 h 2176150"/>
              <a:gd name="connsiteX0" fmla="*/ 0 w 1957093"/>
              <a:gd name="connsiteY0" fmla="*/ 318772 h 1399810"/>
              <a:gd name="connsiteX1" fmla="*/ 858544 w 1957093"/>
              <a:gd name="connsiteY1" fmla="*/ 36067 h 1399810"/>
              <a:gd name="connsiteX2" fmla="*/ 1957093 w 1957093"/>
              <a:gd name="connsiteY2" fmla="*/ 0 h 1399810"/>
              <a:gd name="connsiteX3" fmla="*/ 1012700 w 1957093"/>
              <a:gd name="connsiteY3" fmla="*/ 1399810 h 1399810"/>
              <a:gd name="connsiteX4" fmla="*/ 695564 w 1957093"/>
              <a:gd name="connsiteY4" fmla="*/ 820126 h 1399810"/>
              <a:gd name="connsiteX5" fmla="*/ 0 w 1957093"/>
              <a:gd name="connsiteY5" fmla="*/ 318772 h 1399810"/>
              <a:gd name="connsiteX0" fmla="*/ 0 w 1957093"/>
              <a:gd name="connsiteY0" fmla="*/ 318772 h 1399810"/>
              <a:gd name="connsiteX1" fmla="*/ 858544 w 1957093"/>
              <a:gd name="connsiteY1" fmla="*/ 36067 h 1399810"/>
              <a:gd name="connsiteX2" fmla="*/ 1957093 w 1957093"/>
              <a:gd name="connsiteY2" fmla="*/ 0 h 1399810"/>
              <a:gd name="connsiteX3" fmla="*/ 1012700 w 1957093"/>
              <a:gd name="connsiteY3" fmla="*/ 1399810 h 1399810"/>
              <a:gd name="connsiteX4" fmla="*/ 172487 w 1957093"/>
              <a:gd name="connsiteY4" fmla="*/ 1221089 h 1399810"/>
              <a:gd name="connsiteX5" fmla="*/ 0 w 1957093"/>
              <a:gd name="connsiteY5" fmla="*/ 318772 h 1399810"/>
              <a:gd name="connsiteX0" fmla="*/ 0 w 1449157"/>
              <a:gd name="connsiteY0" fmla="*/ 282705 h 1363743"/>
              <a:gd name="connsiteX1" fmla="*/ 858544 w 1449157"/>
              <a:gd name="connsiteY1" fmla="*/ 0 h 1363743"/>
              <a:gd name="connsiteX2" fmla="*/ 1449157 w 1449157"/>
              <a:gd name="connsiteY2" fmla="*/ 715834 h 1363743"/>
              <a:gd name="connsiteX3" fmla="*/ 1012700 w 1449157"/>
              <a:gd name="connsiteY3" fmla="*/ 1363743 h 1363743"/>
              <a:gd name="connsiteX4" fmla="*/ 172487 w 1449157"/>
              <a:gd name="connsiteY4" fmla="*/ 1185022 h 1363743"/>
              <a:gd name="connsiteX5" fmla="*/ 0 w 1449157"/>
              <a:gd name="connsiteY5" fmla="*/ 282705 h 1363743"/>
              <a:gd name="connsiteX0" fmla="*/ 0 w 1449157"/>
              <a:gd name="connsiteY0" fmla="*/ 0 h 1081038"/>
              <a:gd name="connsiteX1" fmla="*/ 1449157 w 1449157"/>
              <a:gd name="connsiteY1" fmla="*/ 433129 h 1081038"/>
              <a:gd name="connsiteX2" fmla="*/ 1012700 w 1449157"/>
              <a:gd name="connsiteY2" fmla="*/ 1081038 h 1081038"/>
              <a:gd name="connsiteX3" fmla="*/ 172487 w 1449157"/>
              <a:gd name="connsiteY3" fmla="*/ 902317 h 1081038"/>
              <a:gd name="connsiteX4" fmla="*/ 0 w 1449157"/>
              <a:gd name="connsiteY4" fmla="*/ 0 h 10810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49157" h="1081038">
                <a:moveTo>
                  <a:pt x="0" y="0"/>
                </a:moveTo>
                <a:lnTo>
                  <a:pt x="1449157" y="433129"/>
                </a:lnTo>
                <a:lnTo>
                  <a:pt x="1012700" y="1081038"/>
                </a:lnTo>
                <a:lnTo>
                  <a:pt x="172487" y="902317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t-BR" dirty="0"/>
          </a:p>
        </p:txBody>
      </p:sp>
      <p:sp>
        <p:nvSpPr>
          <p:cNvPr id="23" name="Forma livre: Forma 22">
            <a:extLst>
              <a:ext uri="{FF2B5EF4-FFF2-40B4-BE49-F238E27FC236}">
                <a16:creationId xmlns:a16="http://schemas.microsoft.com/office/drawing/2014/main" id="{DD294FD8-6E9C-409A-81F3-C1E9BE998524}"/>
              </a:ext>
            </a:extLst>
          </p:cNvPr>
          <p:cNvSpPr/>
          <p:nvPr userDrawn="1"/>
        </p:nvSpPr>
        <p:spPr>
          <a:xfrm rot="13336516">
            <a:off x="137666" y="5349121"/>
            <a:ext cx="648657" cy="777553"/>
          </a:xfrm>
          <a:custGeom>
            <a:avLst/>
            <a:gdLst>
              <a:gd name="connsiteX0" fmla="*/ 0 w 648657"/>
              <a:gd name="connsiteY0" fmla="*/ 777553 h 777553"/>
              <a:gd name="connsiteX1" fmla="*/ 255474 w 648657"/>
              <a:gd name="connsiteY1" fmla="*/ 0 h 777553"/>
              <a:gd name="connsiteX2" fmla="*/ 648657 w 648657"/>
              <a:gd name="connsiteY2" fmla="*/ 713937 h 777553"/>
              <a:gd name="connsiteX3" fmla="*/ 0 w 648657"/>
              <a:gd name="connsiteY3" fmla="*/ 777553 h 7775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48657" h="777553">
                <a:moveTo>
                  <a:pt x="0" y="777553"/>
                </a:moveTo>
                <a:lnTo>
                  <a:pt x="255474" y="0"/>
                </a:lnTo>
                <a:lnTo>
                  <a:pt x="648657" y="713937"/>
                </a:lnTo>
                <a:lnTo>
                  <a:pt x="0" y="777553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rtl="0"/>
            <a:endParaRPr lang="pt-BR" dirty="0"/>
          </a:p>
        </p:txBody>
      </p:sp>
      <p:sp>
        <p:nvSpPr>
          <p:cNvPr id="24" name="Forma livre: Forma 23">
            <a:extLst>
              <a:ext uri="{FF2B5EF4-FFF2-40B4-BE49-F238E27FC236}">
                <a16:creationId xmlns:a16="http://schemas.microsoft.com/office/drawing/2014/main" id="{E9CE551E-3C50-4DFC-B1F0-E75C36EB546C}"/>
              </a:ext>
            </a:extLst>
          </p:cNvPr>
          <p:cNvSpPr/>
          <p:nvPr userDrawn="1"/>
        </p:nvSpPr>
        <p:spPr>
          <a:xfrm rot="5738060">
            <a:off x="100722" y="5962094"/>
            <a:ext cx="692798" cy="510610"/>
          </a:xfrm>
          <a:custGeom>
            <a:avLst/>
            <a:gdLst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64876 w 692798"/>
              <a:gd name="connsiteY2" fmla="*/ 168539 h 510610"/>
              <a:gd name="connsiteX3" fmla="*/ 0 w 692798"/>
              <a:gd name="connsiteY3" fmla="*/ 0 h 510610"/>
              <a:gd name="connsiteX4" fmla="*/ 692798 w 692798"/>
              <a:gd name="connsiteY4" fmla="*/ 224339 h 510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92798" h="510610">
                <a:moveTo>
                  <a:pt x="692798" y="224339"/>
                </a:moveTo>
                <a:lnTo>
                  <a:pt x="308036" y="510610"/>
                </a:lnTo>
                <a:lnTo>
                  <a:pt x="64876" y="168539"/>
                </a:lnTo>
                <a:lnTo>
                  <a:pt x="0" y="0"/>
                </a:lnTo>
                <a:lnTo>
                  <a:pt x="692798" y="224339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t-BR" dirty="0"/>
          </a:p>
        </p:txBody>
      </p:sp>
      <p:sp>
        <p:nvSpPr>
          <p:cNvPr id="25" name="Forma livre: Forma 24">
            <a:extLst>
              <a:ext uri="{FF2B5EF4-FFF2-40B4-BE49-F238E27FC236}">
                <a16:creationId xmlns:a16="http://schemas.microsoft.com/office/drawing/2014/main" id="{1A30495D-C647-4038-8E7F-16125414CE5D}"/>
              </a:ext>
            </a:extLst>
          </p:cNvPr>
          <p:cNvSpPr/>
          <p:nvPr userDrawn="1"/>
        </p:nvSpPr>
        <p:spPr>
          <a:xfrm rot="8291645">
            <a:off x="10081798" y="798094"/>
            <a:ext cx="371360" cy="273702"/>
          </a:xfrm>
          <a:custGeom>
            <a:avLst/>
            <a:gdLst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64876 w 692798"/>
              <a:gd name="connsiteY2" fmla="*/ 168539 h 510610"/>
              <a:gd name="connsiteX3" fmla="*/ 0 w 692798"/>
              <a:gd name="connsiteY3" fmla="*/ 0 h 510610"/>
              <a:gd name="connsiteX4" fmla="*/ 692798 w 692798"/>
              <a:gd name="connsiteY4" fmla="*/ 224339 h 510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92798" h="510610">
                <a:moveTo>
                  <a:pt x="692798" y="224339"/>
                </a:moveTo>
                <a:lnTo>
                  <a:pt x="308036" y="510610"/>
                </a:lnTo>
                <a:lnTo>
                  <a:pt x="64876" y="168539"/>
                </a:lnTo>
                <a:lnTo>
                  <a:pt x="0" y="0"/>
                </a:lnTo>
                <a:lnTo>
                  <a:pt x="692798" y="224339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t-BR" dirty="0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40EE479C-D1F6-4BAC-80D2-90EF74E3261A}"/>
              </a:ext>
            </a:extLst>
          </p:cNvPr>
          <p:cNvSpPr>
            <a:spLocks noGrp="1"/>
          </p:cNvSpPr>
          <p:nvPr userDrawn="1">
            <p:ph type="title" hasCustomPrompt="1"/>
          </p:nvPr>
        </p:nvSpPr>
        <p:spPr>
          <a:xfrm>
            <a:off x="432000" y="432000"/>
            <a:ext cx="11340000" cy="432000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pt-BR" dirty="0"/>
              <a:t>Clique para editar o estilo do título Mestre</a:t>
            </a:r>
          </a:p>
        </p:txBody>
      </p:sp>
      <p:sp>
        <p:nvSpPr>
          <p:cNvPr id="8" name="Espaço Reservado para Rodapé 7">
            <a:extLst>
              <a:ext uri="{FF2B5EF4-FFF2-40B4-BE49-F238E27FC236}">
                <a16:creationId xmlns:a16="http://schemas.microsoft.com/office/drawing/2014/main" id="{C9E47D86-FD0D-44D0-9B7F-9EDEBD11F9D6}"/>
              </a:ext>
            </a:extLst>
          </p:cNvPr>
          <p:cNvSpPr>
            <a:spLocks noGrp="1"/>
          </p:cNvSpPr>
          <p:nvPr userDrawn="1">
            <p:ph type="ftr" sz="quarter" idx="10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pt-BR" dirty="0"/>
              <a:t>Adicionar um rodapé</a:t>
            </a:r>
          </a:p>
        </p:txBody>
      </p:sp>
      <p:sp>
        <p:nvSpPr>
          <p:cNvPr id="9" name="Espaço reservado para o número do slide 8">
            <a:extLst>
              <a:ext uri="{FF2B5EF4-FFF2-40B4-BE49-F238E27FC236}">
                <a16:creationId xmlns:a16="http://schemas.microsoft.com/office/drawing/2014/main" id="{0A29F8B3-4723-4928-83E5-76C29D05F2FE}"/>
              </a:ext>
            </a:extLst>
          </p:cNvPr>
          <p:cNvSpPr>
            <a:spLocks noGrp="1"/>
          </p:cNvSpPr>
          <p:nvPr userDrawn="1">
            <p:ph type="sldNum" sz="quarter" idx="11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19B51A1E-902D-48AF-9020-955120F399B6}" type="slidenum">
              <a:rPr lang="pt-BR" smtClean="0"/>
              <a:pPr rtl="0"/>
              <a:t>‹nº›</a:t>
            </a:fld>
            <a:endParaRPr lang="pt-BR" dirty="0"/>
          </a:p>
        </p:txBody>
      </p:sp>
      <p:sp>
        <p:nvSpPr>
          <p:cNvPr id="29" name="Forma livre: Forma 28">
            <a:extLst>
              <a:ext uri="{FF2B5EF4-FFF2-40B4-BE49-F238E27FC236}">
                <a16:creationId xmlns:a16="http://schemas.microsoft.com/office/drawing/2014/main" id="{487EAD8B-C2A9-4ED7-BA79-62CE2E5D80F9}"/>
              </a:ext>
            </a:extLst>
          </p:cNvPr>
          <p:cNvSpPr/>
          <p:nvPr userDrawn="1"/>
        </p:nvSpPr>
        <p:spPr>
          <a:xfrm rot="3693105">
            <a:off x="270909" y="5041123"/>
            <a:ext cx="243160" cy="406553"/>
          </a:xfrm>
          <a:custGeom>
            <a:avLst/>
            <a:gdLst>
              <a:gd name="connsiteX0" fmla="*/ 243160 w 243160"/>
              <a:gd name="connsiteY0" fmla="*/ 342071 h 406553"/>
              <a:gd name="connsiteX1" fmla="*/ 156493 w 243160"/>
              <a:gd name="connsiteY1" fmla="*/ 406553 h 406553"/>
              <a:gd name="connsiteX2" fmla="*/ 0 w 243160"/>
              <a:gd name="connsiteY2" fmla="*/ 0 h 406553"/>
              <a:gd name="connsiteX3" fmla="*/ 243160 w 243160"/>
              <a:gd name="connsiteY3" fmla="*/ 342071 h 4065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43160" h="406553">
                <a:moveTo>
                  <a:pt x="243160" y="342071"/>
                </a:moveTo>
                <a:lnTo>
                  <a:pt x="156493" y="406553"/>
                </a:lnTo>
                <a:lnTo>
                  <a:pt x="0" y="0"/>
                </a:lnTo>
                <a:lnTo>
                  <a:pt x="243160" y="342071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t-BR" dirty="0"/>
          </a:p>
        </p:txBody>
      </p:sp>
      <p:sp>
        <p:nvSpPr>
          <p:cNvPr id="31" name="Espaço Reservado para Texto 18">
            <a:extLst>
              <a:ext uri="{FF2B5EF4-FFF2-40B4-BE49-F238E27FC236}">
                <a16:creationId xmlns:a16="http://schemas.microsoft.com/office/drawing/2014/main" id="{C614E990-EC62-437B-ADF0-038FF35A262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364343" y="2505766"/>
            <a:ext cx="3374987" cy="885825"/>
          </a:xfrm>
        </p:spPr>
        <p:txBody>
          <a:bodyPr rtlCol="0" anchor="ctr"/>
          <a:lstStyle>
            <a:lvl1pPr marL="0" indent="0" algn="ctr">
              <a:buNone/>
              <a:defRPr sz="8000" b="1">
                <a:latin typeface="+mj-lt"/>
              </a:defRPr>
            </a:lvl1pPr>
            <a:lvl2pPr marL="266700" indent="0">
              <a:buNone/>
              <a:defRPr sz="8000">
                <a:latin typeface="+mj-lt"/>
              </a:defRPr>
            </a:lvl2pPr>
            <a:lvl3pPr marL="542925" indent="0">
              <a:buNone/>
              <a:defRPr sz="8000">
                <a:latin typeface="+mj-lt"/>
              </a:defRPr>
            </a:lvl3pPr>
            <a:lvl4pPr marL="809625" indent="0">
              <a:buNone/>
              <a:defRPr sz="8000">
                <a:latin typeface="+mj-lt"/>
              </a:defRPr>
            </a:lvl4pPr>
            <a:lvl5pPr marL="1076325" indent="0">
              <a:buNone/>
              <a:defRPr sz="8000">
                <a:latin typeface="+mj-lt"/>
              </a:defRPr>
            </a:lvl5pPr>
          </a:lstStyle>
          <a:p>
            <a:pPr lvl="0" rtl="0"/>
            <a:r>
              <a:rPr lang="pt-BR" dirty="0"/>
              <a:t>1</a:t>
            </a:r>
          </a:p>
        </p:txBody>
      </p:sp>
      <p:sp>
        <p:nvSpPr>
          <p:cNvPr id="32" name="Espaço Reservado para Texto 20">
            <a:extLst>
              <a:ext uri="{FF2B5EF4-FFF2-40B4-BE49-F238E27FC236}">
                <a16:creationId xmlns:a16="http://schemas.microsoft.com/office/drawing/2014/main" id="{A6926E00-3D05-4600-B7E9-74F56D038AE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212968" y="2505766"/>
            <a:ext cx="3025513" cy="885825"/>
          </a:xfrm>
        </p:spPr>
        <p:txBody>
          <a:bodyPr rtlCol="0" anchor="ctr"/>
          <a:lstStyle>
            <a:lvl1pPr marL="0" indent="0" algn="ctr">
              <a:buNone/>
              <a:defRPr sz="8000" b="1" i="0">
                <a:latin typeface="+mj-lt"/>
              </a:defRPr>
            </a:lvl1pPr>
          </a:lstStyle>
          <a:p>
            <a:pPr lvl="0" rtl="0"/>
            <a:r>
              <a:rPr lang="pt-BR" dirty="0"/>
              <a:t>2</a:t>
            </a:r>
          </a:p>
        </p:txBody>
      </p:sp>
      <p:sp>
        <p:nvSpPr>
          <p:cNvPr id="33" name="Espaço Reservado para Texto 32">
            <a:extLst>
              <a:ext uri="{FF2B5EF4-FFF2-40B4-BE49-F238E27FC236}">
                <a16:creationId xmlns:a16="http://schemas.microsoft.com/office/drawing/2014/main" id="{56EA1CAB-F73E-42AE-AC55-B00392B49263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8737600" y="2490630"/>
            <a:ext cx="2090738" cy="900962"/>
          </a:xfrm>
        </p:spPr>
        <p:txBody>
          <a:bodyPr vert="horz" lIns="0" tIns="0" rIns="0" bIns="0" rtlCol="0" anchor="ctr">
            <a:noAutofit/>
          </a:bodyPr>
          <a:lstStyle>
            <a:lvl1pPr marL="0" indent="0" algn="ctr">
              <a:buNone/>
              <a:defRPr lang="en-ZA" sz="8000" b="1" i="0" dirty="0">
                <a:latin typeface="+mj-lt"/>
              </a:defRPr>
            </a:lvl1pPr>
          </a:lstStyle>
          <a:p>
            <a:pPr marL="266700" lvl="0" indent="-266700" algn="ctr" rtl="0"/>
            <a:r>
              <a:rPr lang="pt-BR" dirty="0"/>
              <a:t>3</a:t>
            </a:r>
          </a:p>
        </p:txBody>
      </p:sp>
      <p:sp>
        <p:nvSpPr>
          <p:cNvPr id="35" name="Espaço Reservado para Texto 34">
            <a:extLst>
              <a:ext uri="{FF2B5EF4-FFF2-40B4-BE49-F238E27FC236}">
                <a16:creationId xmlns:a16="http://schemas.microsoft.com/office/drawing/2014/main" id="{34357700-1BDF-40C0-BFE9-5F837ADED4AA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1820138" y="4015478"/>
            <a:ext cx="2489200" cy="1012825"/>
          </a:xfrm>
        </p:spPr>
        <p:txBody>
          <a:bodyPr rtlCol="0"/>
          <a:lstStyle>
            <a:lvl1pPr marL="0" indent="0" algn="ctr">
              <a:buNone/>
              <a:defRPr/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 rtl="0"/>
            <a:r>
              <a:rPr lang="pt-BR" dirty="0"/>
              <a:t>Descrição da Seção</a:t>
            </a:r>
          </a:p>
        </p:txBody>
      </p:sp>
      <p:sp>
        <p:nvSpPr>
          <p:cNvPr id="37" name="Espaço Reservado para Texto 36">
            <a:extLst>
              <a:ext uri="{FF2B5EF4-FFF2-40B4-BE49-F238E27FC236}">
                <a16:creationId xmlns:a16="http://schemas.microsoft.com/office/drawing/2014/main" id="{A3F3E97F-9A21-4431-909B-D1E580B19F1B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5481124" y="4015478"/>
            <a:ext cx="2489200" cy="1011238"/>
          </a:xfrm>
        </p:spPr>
        <p:txBody>
          <a:bodyPr rtlCol="0"/>
          <a:lstStyle>
            <a:lvl1pPr marL="0" indent="0" algn="ctr">
              <a:buNone/>
              <a:defRPr/>
            </a:lvl1pPr>
            <a:lvl2pPr marL="266700" indent="0" algn="ctr">
              <a:buNone/>
              <a:defRPr/>
            </a:lvl2pPr>
            <a:lvl3pPr marL="542925" indent="0" algn="ctr">
              <a:buNone/>
              <a:defRPr/>
            </a:lvl3pPr>
            <a:lvl4pPr marL="809625" indent="0" algn="ctr">
              <a:buNone/>
              <a:defRPr/>
            </a:lvl4pPr>
            <a:lvl5pPr marL="1076325" indent="0" algn="ctr">
              <a:buNone/>
              <a:defRPr/>
            </a:lvl5pPr>
          </a:lstStyle>
          <a:p>
            <a:pPr lvl="0" rtl="0"/>
            <a:r>
              <a:rPr lang="pt-BR" dirty="0"/>
              <a:t>Descrição da Seção</a:t>
            </a:r>
          </a:p>
        </p:txBody>
      </p:sp>
      <p:sp>
        <p:nvSpPr>
          <p:cNvPr id="39" name="Espaço Reservado para Texto 38">
            <a:extLst>
              <a:ext uri="{FF2B5EF4-FFF2-40B4-BE49-F238E27FC236}">
                <a16:creationId xmlns:a16="http://schemas.microsoft.com/office/drawing/2014/main" id="{2445CEA3-6928-4E8E-8E52-B7043F3580D1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8737600" y="4015478"/>
            <a:ext cx="2090738" cy="1012825"/>
          </a:xfrm>
        </p:spPr>
        <p:txBody>
          <a:bodyPr rtlCol="0"/>
          <a:lstStyle>
            <a:lvl1pPr marL="0" indent="0" algn="ctr">
              <a:buNone/>
              <a:defRPr/>
            </a:lvl1pPr>
            <a:lvl2pPr marL="266700" indent="0" algn="ctr">
              <a:buNone/>
              <a:defRPr/>
            </a:lvl2pPr>
            <a:lvl3pPr marL="542925" indent="0" algn="ctr">
              <a:buNone/>
              <a:defRPr/>
            </a:lvl3pPr>
            <a:lvl4pPr marL="809625" indent="0" algn="ctr">
              <a:buNone/>
              <a:defRPr/>
            </a:lvl4pPr>
            <a:lvl5pPr marL="1076325" indent="0" algn="ctr">
              <a:buNone/>
              <a:defRPr/>
            </a:lvl5pPr>
          </a:lstStyle>
          <a:p>
            <a:pPr lvl="0" rtl="0"/>
            <a:r>
              <a:rPr lang="pt-BR" dirty="0"/>
              <a:t>Descrição da Seção</a:t>
            </a:r>
          </a:p>
        </p:txBody>
      </p:sp>
    </p:spTree>
    <p:extLst>
      <p:ext uri="{BB962C8B-B14F-4D97-AF65-F5344CB8AC3E}">
        <p14:creationId xmlns:p14="http://schemas.microsoft.com/office/powerpoint/2010/main" val="215979257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F288DD7-6DAF-436D-B04A-EBCCAA36917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32000" y="432000"/>
            <a:ext cx="11340000" cy="432000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pt-BR" dirty="0"/>
              <a:t>Clique para editar o estilo do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9322B50D-6A7D-41C6-BA57-613BC231DF3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32000" y="1152000"/>
            <a:ext cx="5472000" cy="360000"/>
          </a:xfrm>
        </p:spPr>
        <p:txBody>
          <a:bodyPr rtlCol="0" anchor="t"/>
          <a:lstStyle>
            <a:lvl1pPr marL="0" indent="0">
              <a:buNone/>
              <a:defRPr sz="2400" b="1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9FD584DA-F775-47B8-A1D7-6556AD5FCBD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32000" y="1584000"/>
            <a:ext cx="5472000" cy="4608000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 rtl="0"/>
            <a:r>
              <a:rPr lang="pt-BR"/>
              <a:t>Clique para editar os estilos de texto Mestres</a:t>
            </a:r>
          </a:p>
          <a:p>
            <a:pPr lvl="1" rtl="0"/>
            <a:r>
              <a:rPr lang="pt-BR"/>
              <a:t>Segundo nível</a:t>
            </a:r>
          </a:p>
          <a:p>
            <a:pPr lvl="2" rtl="0"/>
            <a:r>
              <a:rPr lang="pt-BR"/>
              <a:t>Terceiro nível</a:t>
            </a:r>
          </a:p>
          <a:p>
            <a:pPr lvl="3" rtl="0"/>
            <a:r>
              <a:rPr lang="pt-BR"/>
              <a:t>Quarto nível</a:t>
            </a:r>
          </a:p>
          <a:p>
            <a:pPr lvl="4" rtl="0"/>
            <a:r>
              <a:rPr lang="pt-BR"/>
              <a:t>Quinto nível</a:t>
            </a:r>
            <a:endParaRPr lang="pt-BR" dirty="0"/>
          </a:p>
        </p:txBody>
      </p:sp>
      <p:sp>
        <p:nvSpPr>
          <p:cNvPr id="10" name="Espaço Reservado para Rodapé 9">
            <a:extLst>
              <a:ext uri="{FF2B5EF4-FFF2-40B4-BE49-F238E27FC236}">
                <a16:creationId xmlns:a16="http://schemas.microsoft.com/office/drawing/2014/main" id="{9337FD81-6DFD-43B7-A7D9-59E45ECDF39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pt-BR" dirty="0"/>
              <a:t>Adicionar um rodapé</a:t>
            </a:r>
          </a:p>
        </p:txBody>
      </p:sp>
      <p:sp>
        <p:nvSpPr>
          <p:cNvPr id="11" name="Espaço reservado para o número do slide 10">
            <a:extLst>
              <a:ext uri="{FF2B5EF4-FFF2-40B4-BE49-F238E27FC236}">
                <a16:creationId xmlns:a16="http://schemas.microsoft.com/office/drawing/2014/main" id="{F17B7460-0559-435A-9C2F-1B12BC6CE18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19B51A1E-902D-48AF-9020-955120F399B6}" type="slidenum">
              <a:rPr lang="pt-BR" smtClean="0"/>
              <a:pPr rtl="0"/>
              <a:t>‹nº›</a:t>
            </a:fld>
            <a:endParaRPr lang="pt-BR" dirty="0"/>
          </a:p>
        </p:txBody>
      </p:sp>
      <p:sp>
        <p:nvSpPr>
          <p:cNvPr id="8" name="Espaço Reservado para Texto 7">
            <a:extLst>
              <a:ext uri="{FF2B5EF4-FFF2-40B4-BE49-F238E27FC236}">
                <a16:creationId xmlns:a16="http://schemas.microsoft.com/office/drawing/2014/main" id="{DF0A5256-B267-47DA-858A-0F3867CB6139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299887" y="1584325"/>
            <a:ext cx="5472113" cy="4606925"/>
          </a:xfrm>
        </p:spPr>
        <p:txBody>
          <a:bodyPr rtlCol="0"/>
          <a:lstStyle/>
          <a:p>
            <a:pPr lvl="0" rtl="0"/>
            <a:r>
              <a:rPr lang="pt-BR"/>
              <a:t>Clique para editar os estilos de texto Mestres</a:t>
            </a:r>
          </a:p>
          <a:p>
            <a:pPr lvl="1" rtl="0"/>
            <a:r>
              <a:rPr lang="pt-BR"/>
              <a:t>Segundo nível</a:t>
            </a:r>
          </a:p>
          <a:p>
            <a:pPr lvl="2" rtl="0"/>
            <a:r>
              <a:rPr lang="pt-BR"/>
              <a:t>Terceiro nível</a:t>
            </a:r>
          </a:p>
          <a:p>
            <a:pPr lvl="3" rtl="0"/>
            <a:r>
              <a:rPr lang="pt-BR"/>
              <a:t>Quarto nível</a:t>
            </a:r>
          </a:p>
          <a:p>
            <a:pPr lvl="4" rtl="0"/>
            <a:r>
              <a:rPr lang="pt-BR"/>
              <a:t>Quinto nível</a:t>
            </a:r>
            <a:endParaRPr lang="pt-BR" dirty="0"/>
          </a:p>
        </p:txBody>
      </p:sp>
      <p:sp>
        <p:nvSpPr>
          <p:cNvPr id="12" name="Espaço Reservado para Texto 11">
            <a:extLst>
              <a:ext uri="{FF2B5EF4-FFF2-40B4-BE49-F238E27FC236}">
                <a16:creationId xmlns:a16="http://schemas.microsoft.com/office/drawing/2014/main" id="{78A963F8-6F6E-440E-B3B3-DDE13C083A3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300000" y="1152525"/>
            <a:ext cx="5472000" cy="358775"/>
          </a:xfrm>
        </p:spPr>
        <p:txBody>
          <a:bodyPr rtlCol="0"/>
          <a:lstStyle>
            <a:lvl1pPr marL="0" indent="0">
              <a:buNone/>
              <a:defRPr sz="2400" b="1"/>
            </a:lvl1pPr>
          </a:lstStyle>
          <a:p>
            <a:pPr lvl="0" rtl="0"/>
            <a:r>
              <a:rPr lang="pt-BR"/>
              <a:t>Clique para editar os estilos de texto Mestres</a:t>
            </a:r>
          </a:p>
        </p:txBody>
      </p:sp>
    </p:spTree>
    <p:extLst>
      <p:ext uri="{BB962C8B-B14F-4D97-AF65-F5344CB8AC3E}">
        <p14:creationId xmlns:p14="http://schemas.microsoft.com/office/powerpoint/2010/main" val="213909862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spaço no merc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orma livre: Forma 12">
            <a:extLst>
              <a:ext uri="{FF2B5EF4-FFF2-40B4-BE49-F238E27FC236}">
                <a16:creationId xmlns:a16="http://schemas.microsoft.com/office/drawing/2014/main" id="{070BDE6F-3ADC-465D-A1D5-2E3FEE5E3685}"/>
              </a:ext>
            </a:extLst>
          </p:cNvPr>
          <p:cNvSpPr/>
          <p:nvPr userDrawn="1"/>
        </p:nvSpPr>
        <p:spPr>
          <a:xfrm rot="4308689">
            <a:off x="9605830" y="-345925"/>
            <a:ext cx="2706415" cy="2832124"/>
          </a:xfrm>
          <a:custGeom>
            <a:avLst/>
            <a:gdLst>
              <a:gd name="connsiteX0" fmla="*/ 0 w 3571215"/>
              <a:gd name="connsiteY0" fmla="*/ 3023156 h 3737093"/>
              <a:gd name="connsiteX1" fmla="*/ 993291 w 3571215"/>
              <a:gd name="connsiteY1" fmla="*/ 0 h 3737093"/>
              <a:gd name="connsiteX2" fmla="*/ 3571215 w 3571215"/>
              <a:gd name="connsiteY2" fmla="*/ 847006 h 3737093"/>
              <a:gd name="connsiteX3" fmla="*/ 1392370 w 3571215"/>
              <a:gd name="connsiteY3" fmla="*/ 3639100 h 3737093"/>
              <a:gd name="connsiteX4" fmla="*/ 393183 w 3571215"/>
              <a:gd name="connsiteY4" fmla="*/ 3737093 h 3737093"/>
              <a:gd name="connsiteX5" fmla="*/ 0 w 3571215"/>
              <a:gd name="connsiteY5" fmla="*/ 3023156 h 37370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71215" h="3737093">
                <a:moveTo>
                  <a:pt x="0" y="3023156"/>
                </a:moveTo>
                <a:lnTo>
                  <a:pt x="993291" y="0"/>
                </a:lnTo>
                <a:lnTo>
                  <a:pt x="3571215" y="847006"/>
                </a:lnTo>
                <a:lnTo>
                  <a:pt x="1392370" y="3639100"/>
                </a:lnTo>
                <a:lnTo>
                  <a:pt x="393183" y="3737093"/>
                </a:lnTo>
                <a:lnTo>
                  <a:pt x="0" y="3023156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t-BR" dirty="0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5FC626A5-4FF6-42BD-858A-AE4B2C23A6B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pt-BR" dirty="0"/>
              <a:t>Clique para editar o estilo do título Mestre</a:t>
            </a:r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29E5E346-F307-4307-949D-77CDB6E6577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431999" y="6188628"/>
            <a:ext cx="8784941" cy="365125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pt-BR" dirty="0"/>
              <a:t>Adicionar um rodapé</a:t>
            </a:r>
          </a:p>
        </p:txBody>
      </p:sp>
      <p:sp>
        <p:nvSpPr>
          <p:cNvPr id="7" name="Espaço reservado para o número do slide 6">
            <a:extLst>
              <a:ext uri="{FF2B5EF4-FFF2-40B4-BE49-F238E27FC236}">
                <a16:creationId xmlns:a16="http://schemas.microsoft.com/office/drawing/2014/main" id="{BB4446C0-A637-4726-88A6-815A6AB63B9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19B51A1E-902D-48AF-9020-955120F399B6}" type="slidenum">
              <a:rPr lang="pt-BR" smtClean="0"/>
              <a:pPr rtl="0"/>
              <a:t>‹nº›</a:t>
            </a:fld>
            <a:endParaRPr lang="pt-BR" dirty="0"/>
          </a:p>
        </p:txBody>
      </p:sp>
      <p:cxnSp>
        <p:nvCxnSpPr>
          <p:cNvPr id="14" name="Conector reto 13">
            <a:extLst>
              <a:ext uri="{FF2B5EF4-FFF2-40B4-BE49-F238E27FC236}">
                <a16:creationId xmlns:a16="http://schemas.microsoft.com/office/drawing/2014/main" id="{B3B7A27A-7EBF-4E8D-A115-E66CB9FAB634}"/>
              </a:ext>
            </a:extLst>
          </p:cNvPr>
          <p:cNvCxnSpPr>
            <a:cxnSpLocks/>
          </p:cNvCxnSpPr>
          <p:nvPr userDrawn="1"/>
        </p:nvCxnSpPr>
        <p:spPr>
          <a:xfrm>
            <a:off x="6096000" y="1319756"/>
            <a:ext cx="0" cy="4369844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Conector reto 14">
            <a:extLst>
              <a:ext uri="{FF2B5EF4-FFF2-40B4-BE49-F238E27FC236}">
                <a16:creationId xmlns:a16="http://schemas.microsoft.com/office/drawing/2014/main" id="{1BFFAC39-59BE-48F2-AD63-62BEFC00B1D5}"/>
              </a:ext>
            </a:extLst>
          </p:cNvPr>
          <p:cNvCxnSpPr>
            <a:cxnSpLocks/>
          </p:cNvCxnSpPr>
          <p:nvPr userDrawn="1"/>
        </p:nvCxnSpPr>
        <p:spPr>
          <a:xfrm flipH="1">
            <a:off x="432000" y="3504678"/>
            <a:ext cx="11340000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Espaço Reservado para Texto 5">
            <a:extLst>
              <a:ext uri="{FF2B5EF4-FFF2-40B4-BE49-F238E27FC236}">
                <a16:creationId xmlns:a16="http://schemas.microsoft.com/office/drawing/2014/main" id="{FA965502-3EB0-4B3F-B1BD-4A4FCF7FFB40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112000" y="951013"/>
            <a:ext cx="1980000" cy="252000"/>
          </a:xfrm>
        </p:spPr>
        <p:txBody>
          <a:bodyPr rtlCol="0"/>
          <a:lstStyle>
            <a:lvl1pPr marL="0" indent="0" algn="ctr">
              <a:buFont typeface="Arial" panose="020B0604020202020204" pitchFamily="34" charset="0"/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 rtl="0"/>
            <a:r>
              <a:rPr lang="pt-BR" dirty="0"/>
              <a:t>Título do quadrante</a:t>
            </a:r>
          </a:p>
        </p:txBody>
      </p:sp>
      <p:sp>
        <p:nvSpPr>
          <p:cNvPr id="20" name="Espaço Reservado para Texto 5">
            <a:extLst>
              <a:ext uri="{FF2B5EF4-FFF2-40B4-BE49-F238E27FC236}">
                <a16:creationId xmlns:a16="http://schemas.microsoft.com/office/drawing/2014/main" id="{C18A1C3D-3A6C-4F03-9E67-CC675C5FE3BA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106000" y="5857570"/>
            <a:ext cx="1980000" cy="252000"/>
          </a:xfrm>
        </p:spPr>
        <p:txBody>
          <a:bodyPr rtlCol="0"/>
          <a:lstStyle>
            <a:lvl1pPr marL="0" indent="0" algn="ctr">
              <a:buFont typeface="Arial" panose="020B0604020202020204" pitchFamily="34" charset="0"/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 rtl="0"/>
            <a:r>
              <a:rPr lang="pt-BR" dirty="0"/>
              <a:t>Título do quadrante</a:t>
            </a:r>
          </a:p>
        </p:txBody>
      </p:sp>
      <p:sp>
        <p:nvSpPr>
          <p:cNvPr id="21" name="Espaço Reservado para Texto 5">
            <a:extLst>
              <a:ext uri="{FF2B5EF4-FFF2-40B4-BE49-F238E27FC236}">
                <a16:creationId xmlns:a16="http://schemas.microsoft.com/office/drawing/2014/main" id="{469CF172-1F46-411E-B0E1-B0220CFB3DA3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32000" y="3187823"/>
            <a:ext cx="1980000" cy="252000"/>
          </a:xfrm>
        </p:spPr>
        <p:txBody>
          <a:bodyPr rtlCol="0"/>
          <a:lstStyle>
            <a:lvl1pPr marL="0" indent="0" algn="l">
              <a:buFont typeface="Arial" panose="020B0604020202020204" pitchFamily="34" charset="0"/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 rtl="0"/>
            <a:r>
              <a:rPr lang="pt-BR" dirty="0"/>
              <a:t>Título do quadrante</a:t>
            </a:r>
          </a:p>
        </p:txBody>
      </p:sp>
      <p:sp>
        <p:nvSpPr>
          <p:cNvPr id="22" name="Espaço Reservado para Texto 5">
            <a:extLst>
              <a:ext uri="{FF2B5EF4-FFF2-40B4-BE49-F238E27FC236}">
                <a16:creationId xmlns:a16="http://schemas.microsoft.com/office/drawing/2014/main" id="{BD9E85DB-9B95-40F2-9F0B-3D21BC9DCD8C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9792001" y="3187823"/>
            <a:ext cx="1980000" cy="252000"/>
          </a:xfrm>
        </p:spPr>
        <p:txBody>
          <a:bodyPr rtlCol="0"/>
          <a:lstStyle>
            <a:lvl1pPr marL="0" indent="0" algn="r">
              <a:buFont typeface="Arial" panose="020B0604020202020204" pitchFamily="34" charset="0"/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 rtl="0"/>
            <a:r>
              <a:rPr lang="pt-BR" dirty="0"/>
              <a:t>Título do quadrante</a:t>
            </a:r>
          </a:p>
        </p:txBody>
      </p:sp>
    </p:spTree>
    <p:extLst>
      <p:ext uri="{BB962C8B-B14F-4D97-AF65-F5344CB8AC3E}">
        <p14:creationId xmlns:p14="http://schemas.microsoft.com/office/powerpoint/2010/main" val="104447080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Colunas Demarcad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CFF4C50-933F-41F9-AD11-BD02410AA7D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32000" y="432000"/>
            <a:ext cx="11340000" cy="432000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pt-BR" dirty="0"/>
              <a:t>Clique para editar o estilo do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B1948E38-8FB0-4E51-A01C-C88794372E5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44396" y="2463936"/>
            <a:ext cx="3726003" cy="3314545"/>
          </a:xfrm>
          <a:prstGeom prst="rightArrowCallout">
            <a:avLst>
              <a:gd name="adj1" fmla="val 50000"/>
              <a:gd name="adj2" fmla="val 25000"/>
              <a:gd name="adj3" fmla="val 15421"/>
              <a:gd name="adj4" fmla="val 80487"/>
            </a:avLst>
          </a:prstGeom>
          <a:solidFill>
            <a:schemeClr val="bg1">
              <a:lumMod val="95000"/>
            </a:schemeClr>
          </a:solidFill>
        </p:spPr>
        <p:txBody>
          <a:bodyPr lIns="180000" tIns="180000" rIns="180000"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 rtl="0"/>
            <a:r>
              <a:rPr lang="pt-BR"/>
              <a:t>Clique para editar os estilos de texto Mestres</a:t>
            </a:r>
          </a:p>
          <a:p>
            <a:pPr lvl="1" rtl="0"/>
            <a:r>
              <a:rPr lang="pt-BR"/>
              <a:t>Segundo nível</a:t>
            </a:r>
          </a:p>
          <a:p>
            <a:pPr lvl="2" rtl="0"/>
            <a:r>
              <a:rPr lang="pt-BR"/>
              <a:t>Terceiro nível</a:t>
            </a:r>
          </a:p>
          <a:p>
            <a:pPr lvl="3" rtl="0"/>
            <a:r>
              <a:rPr lang="pt-BR"/>
              <a:t>Quarto nível</a:t>
            </a:r>
          </a:p>
          <a:p>
            <a:pPr lvl="4" rtl="0"/>
            <a:r>
              <a:rPr lang="pt-BR"/>
              <a:t>Quinto nível</a:t>
            </a:r>
            <a:endParaRPr lang="pt-BR" dirty="0"/>
          </a:p>
        </p:txBody>
      </p:sp>
      <p:sp>
        <p:nvSpPr>
          <p:cNvPr id="7" name="Espaço Reservado para Rodapé 6">
            <a:extLst>
              <a:ext uri="{FF2B5EF4-FFF2-40B4-BE49-F238E27FC236}">
                <a16:creationId xmlns:a16="http://schemas.microsoft.com/office/drawing/2014/main" id="{19F419B1-164A-4B7A-BBEC-47B6151ECB05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pt-BR" dirty="0"/>
              <a:t>Adicionar um rodapé</a:t>
            </a:r>
          </a:p>
        </p:txBody>
      </p:sp>
      <p:sp>
        <p:nvSpPr>
          <p:cNvPr id="8" name="Espaço reservado para o número do slide 7">
            <a:extLst>
              <a:ext uri="{FF2B5EF4-FFF2-40B4-BE49-F238E27FC236}">
                <a16:creationId xmlns:a16="http://schemas.microsoft.com/office/drawing/2014/main" id="{86E99B1E-D08C-46BA-9D27-9ED02F4C9B6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19B51A1E-902D-48AF-9020-955120F399B6}" type="slidenum">
              <a:rPr lang="pt-BR" smtClean="0"/>
              <a:pPr rtl="0"/>
              <a:t>‹nº›</a:t>
            </a:fld>
            <a:endParaRPr lang="pt-BR" dirty="0"/>
          </a:p>
        </p:txBody>
      </p:sp>
      <p:sp>
        <p:nvSpPr>
          <p:cNvPr id="5" name="Espaço Reservado para Texto 4">
            <a:extLst>
              <a:ext uri="{FF2B5EF4-FFF2-40B4-BE49-F238E27FC236}">
                <a16:creationId xmlns:a16="http://schemas.microsoft.com/office/drawing/2014/main" id="{16A38E24-EB1C-472F-B631-5DF32F9C4CF5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4613985" y="2463801"/>
            <a:ext cx="3726469" cy="3314200"/>
          </a:xfrm>
          <a:prstGeom prst="rightArrowCallout">
            <a:avLst>
              <a:gd name="adj1" fmla="val 50000"/>
              <a:gd name="adj2" fmla="val 25000"/>
              <a:gd name="adj3" fmla="val 16186"/>
              <a:gd name="adj4" fmla="val 80493"/>
            </a:avLst>
          </a:prstGeom>
          <a:solidFill>
            <a:schemeClr val="bg1">
              <a:lumMod val="95000"/>
            </a:schemeClr>
          </a:solidFill>
        </p:spPr>
        <p:txBody>
          <a:bodyPr lIns="180000" tIns="180000" rIns="180000" rtlCol="0"/>
          <a:lstStyle/>
          <a:p>
            <a:pPr lvl="0" rtl="0"/>
            <a:r>
              <a:rPr lang="pt-BR"/>
              <a:t>Clique para editar os estilos de texto Mestres</a:t>
            </a:r>
          </a:p>
          <a:p>
            <a:pPr lvl="1" rtl="0"/>
            <a:r>
              <a:rPr lang="pt-BR"/>
              <a:t>Segundo nível</a:t>
            </a:r>
          </a:p>
          <a:p>
            <a:pPr lvl="2" rtl="0"/>
            <a:r>
              <a:rPr lang="pt-BR"/>
              <a:t>Terceiro nível</a:t>
            </a:r>
          </a:p>
          <a:p>
            <a:pPr lvl="3" rtl="0"/>
            <a:r>
              <a:rPr lang="pt-BR"/>
              <a:t>Quarto nível</a:t>
            </a:r>
          </a:p>
          <a:p>
            <a:pPr lvl="4" rtl="0"/>
            <a:r>
              <a:rPr lang="pt-BR"/>
              <a:t>Quinto nível</a:t>
            </a:r>
            <a:endParaRPr lang="pt-BR" dirty="0"/>
          </a:p>
        </p:txBody>
      </p:sp>
      <p:sp>
        <p:nvSpPr>
          <p:cNvPr id="11" name="Espaço Reservado para Texto 10">
            <a:extLst>
              <a:ext uri="{FF2B5EF4-FFF2-40B4-BE49-F238E27FC236}">
                <a16:creationId xmlns:a16="http://schemas.microsoft.com/office/drawing/2014/main" id="{5B4A252E-78C9-4F76-98A4-A4B580AD072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483985" y="2463801"/>
            <a:ext cx="2963619" cy="33142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lIns="180000" tIns="180000" rIns="180000" rtlCol="0"/>
          <a:lstStyle/>
          <a:p>
            <a:pPr lvl="0" rtl="0"/>
            <a:r>
              <a:rPr lang="pt-BR"/>
              <a:t>Clique para editar os estilos de texto Mestres</a:t>
            </a:r>
          </a:p>
          <a:p>
            <a:pPr lvl="1" rtl="0"/>
            <a:r>
              <a:rPr lang="pt-BR"/>
              <a:t>Segundo nível</a:t>
            </a:r>
          </a:p>
          <a:p>
            <a:pPr lvl="2" rtl="0"/>
            <a:r>
              <a:rPr lang="pt-BR"/>
              <a:t>Terceiro nível</a:t>
            </a:r>
          </a:p>
          <a:p>
            <a:pPr lvl="3" rtl="0"/>
            <a:r>
              <a:rPr lang="pt-BR"/>
              <a:t>Quarto nível</a:t>
            </a:r>
          </a:p>
          <a:p>
            <a:pPr lvl="4" rtl="0"/>
            <a:r>
              <a:rPr lang="pt-BR"/>
              <a:t>Quinto nível</a:t>
            </a:r>
            <a:endParaRPr lang="pt-BR" dirty="0"/>
          </a:p>
        </p:txBody>
      </p:sp>
      <p:sp>
        <p:nvSpPr>
          <p:cNvPr id="9" name="Espaço Reservado para Texto 8">
            <a:extLst>
              <a:ext uri="{FF2B5EF4-FFF2-40B4-BE49-F238E27FC236}">
                <a16:creationId xmlns:a16="http://schemas.microsoft.com/office/drawing/2014/main" id="{F8E9D1B9-1C3A-4397-B3B4-9A921D64159E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431800" y="1080000"/>
            <a:ext cx="11339513" cy="276561"/>
          </a:xfrm>
        </p:spPr>
        <p:txBody>
          <a:bodyPr rtlCol="0"/>
          <a:lstStyle>
            <a:lvl1pPr marL="0" indent="0">
              <a:buNone/>
              <a:defRPr/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 rtl="0"/>
            <a:r>
              <a:rPr lang="pt-BR" dirty="0" err="1"/>
              <a:t>Subcabeçalho</a:t>
            </a:r>
            <a:endParaRPr lang="pt-BR" dirty="0"/>
          </a:p>
        </p:txBody>
      </p:sp>
      <p:sp>
        <p:nvSpPr>
          <p:cNvPr id="6" name="Espaço Reservado para Texto 5">
            <a:extLst>
              <a:ext uri="{FF2B5EF4-FFF2-40B4-BE49-F238E27FC236}">
                <a16:creationId xmlns:a16="http://schemas.microsoft.com/office/drawing/2014/main" id="{1B4F049D-3C57-44BB-ACE2-1363AF36D9EF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744236" y="1647240"/>
            <a:ext cx="2975578" cy="648000"/>
          </a:xfrm>
          <a:ln>
            <a:solidFill>
              <a:schemeClr val="accent1"/>
            </a:solidFill>
          </a:ln>
        </p:spPr>
        <p:txBody>
          <a:bodyPr tIns="108000" rtlCol="0" anchor="t"/>
          <a:lstStyle>
            <a:lvl1pPr marL="0" indent="0" algn="ctr">
              <a:buNone/>
              <a:defRPr>
                <a:latin typeface="+mj-lt"/>
              </a:defRPr>
            </a:lvl1pPr>
            <a:lvl2pPr marL="266700" indent="0" algn="ctr">
              <a:buNone/>
              <a:defRPr/>
            </a:lvl2pPr>
            <a:lvl3pPr marL="542925" indent="0" algn="ctr">
              <a:buNone/>
              <a:defRPr/>
            </a:lvl3pPr>
            <a:lvl4pPr marL="809625" indent="0" algn="ctr">
              <a:buNone/>
              <a:defRPr/>
            </a:lvl4pPr>
            <a:lvl5pPr marL="1076325" indent="0" algn="ctr">
              <a:buNone/>
              <a:defRPr/>
            </a:lvl5pPr>
          </a:lstStyle>
          <a:p>
            <a:pPr lvl="0" rtl="0"/>
            <a:r>
              <a:rPr lang="pt-BR" dirty="0"/>
              <a:t>Título da seção 1</a:t>
            </a:r>
          </a:p>
        </p:txBody>
      </p:sp>
      <p:sp>
        <p:nvSpPr>
          <p:cNvPr id="12" name="Espaço Reservado para Texto 11">
            <a:extLst>
              <a:ext uri="{FF2B5EF4-FFF2-40B4-BE49-F238E27FC236}">
                <a16:creationId xmlns:a16="http://schemas.microsoft.com/office/drawing/2014/main" id="{FB9B793F-A64B-475C-96F3-FB40100E01E4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4608336" y="1647040"/>
            <a:ext cx="2975578" cy="648000"/>
          </a:xfrm>
          <a:ln>
            <a:solidFill>
              <a:schemeClr val="accent2"/>
            </a:solidFill>
          </a:ln>
        </p:spPr>
        <p:txBody>
          <a:bodyPr tIns="108000" rtlCol="0" anchor="t"/>
          <a:lstStyle>
            <a:lvl1pPr marL="0" indent="0" algn="ctr">
              <a:buNone/>
              <a:defRPr>
                <a:latin typeface="+mj-lt"/>
              </a:defRPr>
            </a:lvl1pPr>
          </a:lstStyle>
          <a:p>
            <a:pPr lvl="0" rtl="0"/>
            <a:r>
              <a:rPr lang="pt-BR" dirty="0"/>
              <a:t>Título da seção 2</a:t>
            </a:r>
          </a:p>
        </p:txBody>
      </p:sp>
      <p:sp>
        <p:nvSpPr>
          <p:cNvPr id="14" name="Espaço Reservado para Texto 13">
            <a:extLst>
              <a:ext uri="{FF2B5EF4-FFF2-40B4-BE49-F238E27FC236}">
                <a16:creationId xmlns:a16="http://schemas.microsoft.com/office/drawing/2014/main" id="{0EF53567-5287-43FB-B07E-A12F3AEEDB98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8483986" y="1647240"/>
            <a:ext cx="2975578" cy="648000"/>
          </a:xfrm>
          <a:ln>
            <a:solidFill>
              <a:schemeClr val="accent3"/>
            </a:solidFill>
          </a:ln>
        </p:spPr>
        <p:txBody>
          <a:bodyPr tIns="108000" rtlCol="0" anchor="t"/>
          <a:lstStyle>
            <a:lvl1pPr marL="0" indent="0" algn="ctr">
              <a:buNone/>
              <a:defRPr>
                <a:latin typeface="+mj-lt"/>
              </a:defRPr>
            </a:lvl1pPr>
          </a:lstStyle>
          <a:p>
            <a:pPr lvl="0" rtl="0"/>
            <a:r>
              <a:rPr lang="pt-BR" dirty="0"/>
              <a:t>Título da seção 3</a:t>
            </a:r>
          </a:p>
        </p:txBody>
      </p:sp>
    </p:spTree>
    <p:extLst>
      <p:ext uri="{BB962C8B-B14F-4D97-AF65-F5344CB8AC3E}">
        <p14:creationId xmlns:p14="http://schemas.microsoft.com/office/powerpoint/2010/main" val="375573350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inha do temp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FC626A5-4FF6-42BD-858A-AE4B2C23A6B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pt-BR" dirty="0"/>
              <a:t>Clique para editar o estilo do título Mestre</a:t>
            </a:r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29E5E346-F307-4307-949D-77CDB6E6577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pt-BR" dirty="0"/>
              <a:t>Adicionar um rodapé</a:t>
            </a:r>
          </a:p>
        </p:txBody>
      </p:sp>
      <p:sp>
        <p:nvSpPr>
          <p:cNvPr id="7" name="Espaço reservado para o número do slide 6">
            <a:extLst>
              <a:ext uri="{FF2B5EF4-FFF2-40B4-BE49-F238E27FC236}">
                <a16:creationId xmlns:a16="http://schemas.microsoft.com/office/drawing/2014/main" id="{BB4446C0-A637-4726-88A6-815A6AB63B9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19B51A1E-902D-48AF-9020-955120F399B6}" type="slidenum">
              <a:rPr lang="pt-BR" smtClean="0"/>
              <a:pPr rtl="0"/>
              <a:t>‹nº›</a:t>
            </a:fld>
            <a:endParaRPr lang="pt-BR" dirty="0"/>
          </a:p>
        </p:txBody>
      </p:sp>
      <p:sp>
        <p:nvSpPr>
          <p:cNvPr id="13" name="Espaço Reservado para Texto 8">
            <a:extLst>
              <a:ext uri="{FF2B5EF4-FFF2-40B4-BE49-F238E27FC236}">
                <a16:creationId xmlns:a16="http://schemas.microsoft.com/office/drawing/2014/main" id="{37BBBFC2-32EB-4335-9980-A7CF236703B3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431800" y="1080000"/>
            <a:ext cx="11339513" cy="276561"/>
          </a:xfrm>
        </p:spPr>
        <p:txBody>
          <a:bodyPr rtlCol="0"/>
          <a:lstStyle>
            <a:lvl1pPr marL="0" indent="0">
              <a:buNone/>
              <a:defRPr/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 rtl="0"/>
            <a:r>
              <a:rPr lang="pt-BR" dirty="0" err="1"/>
              <a:t>Subcabeçalho</a:t>
            </a:r>
            <a:endParaRPr lang="pt-BR" dirty="0"/>
          </a:p>
        </p:txBody>
      </p:sp>
      <p:cxnSp>
        <p:nvCxnSpPr>
          <p:cNvPr id="15" name="Conector de seta em linha reta 14">
            <a:extLst>
              <a:ext uri="{FF2B5EF4-FFF2-40B4-BE49-F238E27FC236}">
                <a16:creationId xmlns:a16="http://schemas.microsoft.com/office/drawing/2014/main" id="{52158F80-0C1A-4B9E-9335-A5A0015187F7}"/>
              </a:ext>
            </a:extLst>
          </p:cNvPr>
          <p:cNvCxnSpPr/>
          <p:nvPr userDrawn="1"/>
        </p:nvCxnSpPr>
        <p:spPr>
          <a:xfrm>
            <a:off x="431800" y="3866682"/>
            <a:ext cx="11339513" cy="0"/>
          </a:xfrm>
          <a:prstGeom prst="straightConnector1">
            <a:avLst/>
          </a:prstGeom>
          <a:ln>
            <a:solidFill>
              <a:schemeClr val="bg1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Espaço Reservado para Texto 10">
            <a:extLst>
              <a:ext uri="{FF2B5EF4-FFF2-40B4-BE49-F238E27FC236}">
                <a16:creationId xmlns:a16="http://schemas.microsoft.com/office/drawing/2014/main" id="{723DA611-B88C-4D7E-82A4-5E4CA9DC2EA3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412908" y="3973125"/>
            <a:ext cx="415608" cy="201776"/>
          </a:xfrm>
        </p:spPr>
        <p:txBody>
          <a:bodyPr rtlCol="0" anchor="ctr"/>
          <a:lstStyle>
            <a:lvl1pPr marL="0" indent="0" algn="ctr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 rtl="0"/>
            <a:r>
              <a:rPr lang="pt-BR" dirty="0"/>
              <a:t>Ano</a:t>
            </a:r>
          </a:p>
        </p:txBody>
      </p:sp>
      <p:sp>
        <p:nvSpPr>
          <p:cNvPr id="17" name="Espaço Reservado para Texto 10">
            <a:extLst>
              <a:ext uri="{FF2B5EF4-FFF2-40B4-BE49-F238E27FC236}">
                <a16:creationId xmlns:a16="http://schemas.microsoft.com/office/drawing/2014/main" id="{180A0FA4-75CD-4A61-AA79-9C3C5F97ED8C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431799" y="3597398"/>
            <a:ext cx="377825" cy="201776"/>
          </a:xfrm>
        </p:spPr>
        <p:txBody>
          <a:bodyPr rtlCol="0"/>
          <a:lstStyle>
            <a:lvl1pPr marL="0" indent="0"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 rtl="0"/>
            <a:r>
              <a:rPr lang="pt-BR" dirty="0"/>
              <a:t>MM</a:t>
            </a:r>
          </a:p>
        </p:txBody>
      </p:sp>
      <p:sp>
        <p:nvSpPr>
          <p:cNvPr id="21" name="Espaço Reservado para Texto 10">
            <a:extLst>
              <a:ext uri="{FF2B5EF4-FFF2-40B4-BE49-F238E27FC236}">
                <a16:creationId xmlns:a16="http://schemas.microsoft.com/office/drawing/2014/main" id="{EBB89A53-1B07-4560-B98E-03BECDB832C9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903816" y="3597398"/>
            <a:ext cx="377825" cy="201776"/>
          </a:xfrm>
        </p:spPr>
        <p:txBody>
          <a:bodyPr rtlCol="0"/>
          <a:lstStyle>
            <a:lvl1pPr marL="0" indent="0"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 rtl="0"/>
            <a:r>
              <a:rPr lang="pt-BR" dirty="0"/>
              <a:t>MM</a:t>
            </a:r>
          </a:p>
        </p:txBody>
      </p:sp>
      <p:sp>
        <p:nvSpPr>
          <p:cNvPr id="22" name="Espaço Reservado para Texto 10">
            <a:extLst>
              <a:ext uri="{FF2B5EF4-FFF2-40B4-BE49-F238E27FC236}">
                <a16:creationId xmlns:a16="http://schemas.microsoft.com/office/drawing/2014/main" id="{22D34AD8-D83D-4409-A418-C00840A085AC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1375833" y="3597398"/>
            <a:ext cx="377825" cy="201776"/>
          </a:xfrm>
        </p:spPr>
        <p:txBody>
          <a:bodyPr rtlCol="0"/>
          <a:lstStyle>
            <a:lvl1pPr marL="0" indent="0"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 rtl="0"/>
            <a:r>
              <a:rPr lang="pt-BR" dirty="0"/>
              <a:t>MM</a:t>
            </a:r>
          </a:p>
        </p:txBody>
      </p:sp>
      <p:sp>
        <p:nvSpPr>
          <p:cNvPr id="25" name="Espaço Reservado para Texto 10">
            <a:extLst>
              <a:ext uri="{FF2B5EF4-FFF2-40B4-BE49-F238E27FC236}">
                <a16:creationId xmlns:a16="http://schemas.microsoft.com/office/drawing/2014/main" id="{3EAA6A46-63F3-49A5-8E0B-758176E4429D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1847850" y="3597398"/>
            <a:ext cx="377825" cy="201776"/>
          </a:xfrm>
        </p:spPr>
        <p:txBody>
          <a:bodyPr rtlCol="0"/>
          <a:lstStyle>
            <a:lvl1pPr marL="0" indent="0"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 rtl="0"/>
            <a:r>
              <a:rPr lang="pt-BR" dirty="0"/>
              <a:t>MM</a:t>
            </a:r>
          </a:p>
        </p:txBody>
      </p:sp>
      <p:sp>
        <p:nvSpPr>
          <p:cNvPr id="26" name="Espaço Reservado para Texto 10">
            <a:extLst>
              <a:ext uri="{FF2B5EF4-FFF2-40B4-BE49-F238E27FC236}">
                <a16:creationId xmlns:a16="http://schemas.microsoft.com/office/drawing/2014/main" id="{BB051A6E-4868-4F3F-93DB-AD07020E9344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6077108" y="3973125"/>
            <a:ext cx="415608" cy="201776"/>
          </a:xfrm>
        </p:spPr>
        <p:txBody>
          <a:bodyPr rtlCol="0" anchor="ctr"/>
          <a:lstStyle>
            <a:lvl1pPr marL="0" indent="0" algn="ctr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 rtl="0"/>
            <a:r>
              <a:rPr lang="pt-BR" dirty="0"/>
              <a:t>Ano</a:t>
            </a:r>
          </a:p>
        </p:txBody>
      </p:sp>
      <p:sp>
        <p:nvSpPr>
          <p:cNvPr id="28" name="Espaço Reservado para Texto 10">
            <a:extLst>
              <a:ext uri="{FF2B5EF4-FFF2-40B4-BE49-F238E27FC236}">
                <a16:creationId xmlns:a16="http://schemas.microsoft.com/office/drawing/2014/main" id="{61519886-189E-4C69-AEED-FD9BDD3E567B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2319867" y="3597398"/>
            <a:ext cx="377825" cy="201776"/>
          </a:xfrm>
        </p:spPr>
        <p:txBody>
          <a:bodyPr rtlCol="0"/>
          <a:lstStyle>
            <a:lvl1pPr marL="0" indent="0"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 rtl="0"/>
            <a:r>
              <a:rPr lang="pt-BR" dirty="0"/>
              <a:t>MM</a:t>
            </a:r>
          </a:p>
        </p:txBody>
      </p:sp>
      <p:sp>
        <p:nvSpPr>
          <p:cNvPr id="30" name="Espaço Reservado para Texto 10">
            <a:extLst>
              <a:ext uri="{FF2B5EF4-FFF2-40B4-BE49-F238E27FC236}">
                <a16:creationId xmlns:a16="http://schemas.microsoft.com/office/drawing/2014/main" id="{0F084DDF-04EE-46A9-9F77-D5FD94D1B543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2791884" y="3597398"/>
            <a:ext cx="377825" cy="201776"/>
          </a:xfrm>
        </p:spPr>
        <p:txBody>
          <a:bodyPr rtlCol="0"/>
          <a:lstStyle>
            <a:lvl1pPr marL="0" indent="0"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 rtl="0"/>
            <a:r>
              <a:rPr lang="pt-BR" dirty="0"/>
              <a:t>MM</a:t>
            </a:r>
          </a:p>
        </p:txBody>
      </p:sp>
      <p:sp>
        <p:nvSpPr>
          <p:cNvPr id="31" name="Espaço Reservado para Texto 10">
            <a:extLst>
              <a:ext uri="{FF2B5EF4-FFF2-40B4-BE49-F238E27FC236}">
                <a16:creationId xmlns:a16="http://schemas.microsoft.com/office/drawing/2014/main" id="{743DE8AB-BF74-4CC9-AD19-8BBBF44867AF}"/>
              </a:ext>
            </a:extLst>
          </p:cNvPr>
          <p:cNvSpPr>
            <a:spLocks noGrp="1"/>
          </p:cNvSpPr>
          <p:nvPr>
            <p:ph type="body" sz="quarter" idx="41" hasCustomPrompt="1"/>
          </p:nvPr>
        </p:nvSpPr>
        <p:spPr>
          <a:xfrm>
            <a:off x="3263901" y="3597398"/>
            <a:ext cx="377825" cy="201776"/>
          </a:xfrm>
        </p:spPr>
        <p:txBody>
          <a:bodyPr rtlCol="0"/>
          <a:lstStyle>
            <a:lvl1pPr marL="0" indent="0"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 rtl="0"/>
            <a:r>
              <a:rPr lang="pt-BR" dirty="0"/>
              <a:t>MM</a:t>
            </a:r>
          </a:p>
        </p:txBody>
      </p:sp>
      <p:sp>
        <p:nvSpPr>
          <p:cNvPr id="32" name="Espaço Reservado para Texto 10">
            <a:extLst>
              <a:ext uri="{FF2B5EF4-FFF2-40B4-BE49-F238E27FC236}">
                <a16:creationId xmlns:a16="http://schemas.microsoft.com/office/drawing/2014/main" id="{2ECC5C24-2CE5-491E-89DC-F9C5AE98B067}"/>
              </a:ext>
            </a:extLst>
          </p:cNvPr>
          <p:cNvSpPr>
            <a:spLocks noGrp="1"/>
          </p:cNvSpPr>
          <p:nvPr>
            <p:ph type="body" sz="quarter" idx="42" hasCustomPrompt="1"/>
          </p:nvPr>
        </p:nvSpPr>
        <p:spPr>
          <a:xfrm>
            <a:off x="4679952" y="3597398"/>
            <a:ext cx="377825" cy="201776"/>
          </a:xfrm>
        </p:spPr>
        <p:txBody>
          <a:bodyPr rtlCol="0"/>
          <a:lstStyle>
            <a:lvl1pPr marL="0" indent="0"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 rtl="0"/>
            <a:r>
              <a:rPr lang="pt-BR" dirty="0"/>
              <a:t>MM</a:t>
            </a:r>
          </a:p>
        </p:txBody>
      </p:sp>
      <p:sp>
        <p:nvSpPr>
          <p:cNvPr id="33" name="Espaço Reservado para Texto 10">
            <a:extLst>
              <a:ext uri="{FF2B5EF4-FFF2-40B4-BE49-F238E27FC236}">
                <a16:creationId xmlns:a16="http://schemas.microsoft.com/office/drawing/2014/main" id="{ADB0F187-5781-4076-B761-264B1C683A63}"/>
              </a:ext>
            </a:extLst>
          </p:cNvPr>
          <p:cNvSpPr>
            <a:spLocks noGrp="1"/>
          </p:cNvSpPr>
          <p:nvPr>
            <p:ph type="body" sz="quarter" idx="43" hasCustomPrompt="1"/>
          </p:nvPr>
        </p:nvSpPr>
        <p:spPr>
          <a:xfrm>
            <a:off x="3735918" y="3597398"/>
            <a:ext cx="377825" cy="201776"/>
          </a:xfrm>
        </p:spPr>
        <p:txBody>
          <a:bodyPr rtlCol="0"/>
          <a:lstStyle>
            <a:lvl1pPr marL="0" indent="0"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 rtl="0"/>
            <a:r>
              <a:rPr lang="pt-BR" dirty="0"/>
              <a:t>MM</a:t>
            </a:r>
          </a:p>
        </p:txBody>
      </p:sp>
      <p:sp>
        <p:nvSpPr>
          <p:cNvPr id="34" name="Espaço Reservado para Texto 10">
            <a:extLst>
              <a:ext uri="{FF2B5EF4-FFF2-40B4-BE49-F238E27FC236}">
                <a16:creationId xmlns:a16="http://schemas.microsoft.com/office/drawing/2014/main" id="{B2E776B2-D388-4243-80AE-BD8AF47C8AAB}"/>
              </a:ext>
            </a:extLst>
          </p:cNvPr>
          <p:cNvSpPr>
            <a:spLocks noGrp="1"/>
          </p:cNvSpPr>
          <p:nvPr>
            <p:ph type="body" sz="quarter" idx="44" hasCustomPrompt="1"/>
          </p:nvPr>
        </p:nvSpPr>
        <p:spPr>
          <a:xfrm>
            <a:off x="4207935" y="3597398"/>
            <a:ext cx="377825" cy="201776"/>
          </a:xfrm>
        </p:spPr>
        <p:txBody>
          <a:bodyPr rtlCol="0"/>
          <a:lstStyle>
            <a:lvl1pPr marL="0" indent="0"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 rtl="0"/>
            <a:r>
              <a:rPr lang="pt-BR" dirty="0"/>
              <a:t>MM</a:t>
            </a:r>
          </a:p>
        </p:txBody>
      </p:sp>
      <p:sp>
        <p:nvSpPr>
          <p:cNvPr id="35" name="Espaço Reservado para Texto 10">
            <a:extLst>
              <a:ext uri="{FF2B5EF4-FFF2-40B4-BE49-F238E27FC236}">
                <a16:creationId xmlns:a16="http://schemas.microsoft.com/office/drawing/2014/main" id="{79F3A104-EDC0-4A25-9585-3F9F8C1022C7}"/>
              </a:ext>
            </a:extLst>
          </p:cNvPr>
          <p:cNvSpPr>
            <a:spLocks noGrp="1"/>
          </p:cNvSpPr>
          <p:nvPr>
            <p:ph type="body" sz="quarter" idx="45" hasCustomPrompt="1"/>
          </p:nvPr>
        </p:nvSpPr>
        <p:spPr>
          <a:xfrm>
            <a:off x="5151969" y="3597398"/>
            <a:ext cx="377825" cy="201776"/>
          </a:xfrm>
        </p:spPr>
        <p:txBody>
          <a:bodyPr rtlCol="0"/>
          <a:lstStyle>
            <a:lvl1pPr marL="0" indent="0"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 rtl="0"/>
            <a:r>
              <a:rPr lang="pt-BR" dirty="0"/>
              <a:t>MM</a:t>
            </a:r>
          </a:p>
        </p:txBody>
      </p:sp>
      <p:sp>
        <p:nvSpPr>
          <p:cNvPr id="36" name="Espaço Reservado para Texto 10">
            <a:extLst>
              <a:ext uri="{FF2B5EF4-FFF2-40B4-BE49-F238E27FC236}">
                <a16:creationId xmlns:a16="http://schemas.microsoft.com/office/drawing/2014/main" id="{23DA3E7C-9F0E-4A57-B6EA-C01C72788E9E}"/>
              </a:ext>
            </a:extLst>
          </p:cNvPr>
          <p:cNvSpPr>
            <a:spLocks noGrp="1"/>
          </p:cNvSpPr>
          <p:nvPr>
            <p:ph type="body" sz="quarter" idx="46" hasCustomPrompt="1"/>
          </p:nvPr>
        </p:nvSpPr>
        <p:spPr>
          <a:xfrm>
            <a:off x="5623986" y="3597398"/>
            <a:ext cx="377825" cy="201776"/>
          </a:xfrm>
        </p:spPr>
        <p:txBody>
          <a:bodyPr rtlCol="0"/>
          <a:lstStyle>
            <a:lvl1pPr marL="0" indent="0"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 rtl="0"/>
            <a:r>
              <a:rPr lang="pt-BR" dirty="0"/>
              <a:t>MM</a:t>
            </a:r>
          </a:p>
        </p:txBody>
      </p:sp>
      <p:sp>
        <p:nvSpPr>
          <p:cNvPr id="37" name="Espaço Reservado para Texto 10">
            <a:extLst>
              <a:ext uri="{FF2B5EF4-FFF2-40B4-BE49-F238E27FC236}">
                <a16:creationId xmlns:a16="http://schemas.microsoft.com/office/drawing/2014/main" id="{A8ABC110-DC97-4A71-9A16-67581EAC9895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6095999" y="3597398"/>
            <a:ext cx="377825" cy="201776"/>
          </a:xfrm>
        </p:spPr>
        <p:txBody>
          <a:bodyPr rtlCol="0"/>
          <a:lstStyle>
            <a:lvl1pPr marL="0" indent="0"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 rtl="0"/>
            <a:r>
              <a:rPr lang="pt-BR" dirty="0"/>
              <a:t>MM</a:t>
            </a:r>
          </a:p>
        </p:txBody>
      </p:sp>
      <p:sp>
        <p:nvSpPr>
          <p:cNvPr id="38" name="Espaço Reservado para Texto 10">
            <a:extLst>
              <a:ext uri="{FF2B5EF4-FFF2-40B4-BE49-F238E27FC236}">
                <a16:creationId xmlns:a16="http://schemas.microsoft.com/office/drawing/2014/main" id="{81058125-332B-41A7-BCD5-72CAE3F9F97D}"/>
              </a:ext>
            </a:extLst>
          </p:cNvPr>
          <p:cNvSpPr>
            <a:spLocks noGrp="1"/>
          </p:cNvSpPr>
          <p:nvPr>
            <p:ph type="body" sz="quarter" idx="48" hasCustomPrompt="1"/>
          </p:nvPr>
        </p:nvSpPr>
        <p:spPr>
          <a:xfrm>
            <a:off x="6568012" y="3597398"/>
            <a:ext cx="377825" cy="201776"/>
          </a:xfrm>
        </p:spPr>
        <p:txBody>
          <a:bodyPr rtlCol="0"/>
          <a:lstStyle>
            <a:lvl1pPr marL="0" indent="0"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 rtl="0"/>
            <a:r>
              <a:rPr lang="pt-BR" dirty="0"/>
              <a:t>MM</a:t>
            </a:r>
          </a:p>
        </p:txBody>
      </p:sp>
      <p:sp>
        <p:nvSpPr>
          <p:cNvPr id="39" name="Espaço Reservado para Texto 10">
            <a:extLst>
              <a:ext uri="{FF2B5EF4-FFF2-40B4-BE49-F238E27FC236}">
                <a16:creationId xmlns:a16="http://schemas.microsoft.com/office/drawing/2014/main" id="{E32DE8FD-6391-4094-BAEC-CC0836CC67EB}"/>
              </a:ext>
            </a:extLst>
          </p:cNvPr>
          <p:cNvSpPr>
            <a:spLocks noGrp="1"/>
          </p:cNvSpPr>
          <p:nvPr>
            <p:ph type="body" sz="quarter" idx="49" hasCustomPrompt="1"/>
          </p:nvPr>
        </p:nvSpPr>
        <p:spPr>
          <a:xfrm>
            <a:off x="7040029" y="3597398"/>
            <a:ext cx="377825" cy="201776"/>
          </a:xfrm>
        </p:spPr>
        <p:txBody>
          <a:bodyPr rtlCol="0"/>
          <a:lstStyle>
            <a:lvl1pPr marL="0" indent="0"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 rtl="0"/>
            <a:r>
              <a:rPr lang="pt-BR" dirty="0"/>
              <a:t>MM</a:t>
            </a:r>
          </a:p>
        </p:txBody>
      </p:sp>
      <p:sp>
        <p:nvSpPr>
          <p:cNvPr id="40" name="Espaço Reservado para Texto 10">
            <a:extLst>
              <a:ext uri="{FF2B5EF4-FFF2-40B4-BE49-F238E27FC236}">
                <a16:creationId xmlns:a16="http://schemas.microsoft.com/office/drawing/2014/main" id="{5C53C0F3-9308-422B-BC6E-1ACA5029027A}"/>
              </a:ext>
            </a:extLst>
          </p:cNvPr>
          <p:cNvSpPr>
            <a:spLocks noGrp="1"/>
          </p:cNvSpPr>
          <p:nvPr>
            <p:ph type="body" sz="quarter" idx="50" hasCustomPrompt="1"/>
          </p:nvPr>
        </p:nvSpPr>
        <p:spPr>
          <a:xfrm>
            <a:off x="7512046" y="3597398"/>
            <a:ext cx="377825" cy="201776"/>
          </a:xfrm>
        </p:spPr>
        <p:txBody>
          <a:bodyPr rtlCol="0"/>
          <a:lstStyle>
            <a:lvl1pPr marL="0" indent="0"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 rtl="0"/>
            <a:r>
              <a:rPr lang="pt-BR" dirty="0"/>
              <a:t>MM</a:t>
            </a:r>
          </a:p>
        </p:txBody>
      </p:sp>
      <p:sp>
        <p:nvSpPr>
          <p:cNvPr id="41" name="Espaço Reservado para Texto 10">
            <a:extLst>
              <a:ext uri="{FF2B5EF4-FFF2-40B4-BE49-F238E27FC236}">
                <a16:creationId xmlns:a16="http://schemas.microsoft.com/office/drawing/2014/main" id="{06DFFA03-9EA6-4F70-9519-AB1361BAF7CE}"/>
              </a:ext>
            </a:extLst>
          </p:cNvPr>
          <p:cNvSpPr>
            <a:spLocks noGrp="1"/>
          </p:cNvSpPr>
          <p:nvPr>
            <p:ph type="body" sz="quarter" idx="51" hasCustomPrompt="1"/>
          </p:nvPr>
        </p:nvSpPr>
        <p:spPr>
          <a:xfrm>
            <a:off x="7984063" y="3597398"/>
            <a:ext cx="377825" cy="201776"/>
          </a:xfrm>
        </p:spPr>
        <p:txBody>
          <a:bodyPr rtlCol="0"/>
          <a:lstStyle>
            <a:lvl1pPr marL="0" indent="0"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 rtl="0"/>
            <a:r>
              <a:rPr lang="pt-BR" dirty="0"/>
              <a:t>MM</a:t>
            </a:r>
          </a:p>
        </p:txBody>
      </p:sp>
      <p:sp>
        <p:nvSpPr>
          <p:cNvPr id="42" name="Espaço Reservado para Texto 10">
            <a:extLst>
              <a:ext uri="{FF2B5EF4-FFF2-40B4-BE49-F238E27FC236}">
                <a16:creationId xmlns:a16="http://schemas.microsoft.com/office/drawing/2014/main" id="{49CD8693-3557-4241-BB88-518160D989C4}"/>
              </a:ext>
            </a:extLst>
          </p:cNvPr>
          <p:cNvSpPr>
            <a:spLocks noGrp="1"/>
          </p:cNvSpPr>
          <p:nvPr>
            <p:ph type="body" sz="quarter" idx="52" hasCustomPrompt="1"/>
          </p:nvPr>
        </p:nvSpPr>
        <p:spPr>
          <a:xfrm>
            <a:off x="8456080" y="3597398"/>
            <a:ext cx="377825" cy="201776"/>
          </a:xfrm>
        </p:spPr>
        <p:txBody>
          <a:bodyPr rtlCol="0"/>
          <a:lstStyle>
            <a:lvl1pPr marL="0" indent="0"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 rtl="0"/>
            <a:r>
              <a:rPr lang="pt-BR" dirty="0"/>
              <a:t>MM</a:t>
            </a:r>
          </a:p>
        </p:txBody>
      </p:sp>
      <p:sp>
        <p:nvSpPr>
          <p:cNvPr id="43" name="Espaço Reservado para Texto 10">
            <a:extLst>
              <a:ext uri="{FF2B5EF4-FFF2-40B4-BE49-F238E27FC236}">
                <a16:creationId xmlns:a16="http://schemas.microsoft.com/office/drawing/2014/main" id="{4884DF69-4936-4F90-BFB8-ED04A228DA22}"/>
              </a:ext>
            </a:extLst>
          </p:cNvPr>
          <p:cNvSpPr>
            <a:spLocks noGrp="1"/>
          </p:cNvSpPr>
          <p:nvPr>
            <p:ph type="body" sz="quarter" idx="53" hasCustomPrompt="1"/>
          </p:nvPr>
        </p:nvSpPr>
        <p:spPr>
          <a:xfrm>
            <a:off x="8928097" y="3597398"/>
            <a:ext cx="377825" cy="201776"/>
          </a:xfrm>
        </p:spPr>
        <p:txBody>
          <a:bodyPr rtlCol="0"/>
          <a:lstStyle>
            <a:lvl1pPr marL="0" indent="0"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 rtl="0"/>
            <a:r>
              <a:rPr lang="pt-BR" dirty="0"/>
              <a:t>MM</a:t>
            </a:r>
          </a:p>
        </p:txBody>
      </p:sp>
      <p:sp>
        <p:nvSpPr>
          <p:cNvPr id="44" name="Espaço Reservado para Texto 10">
            <a:extLst>
              <a:ext uri="{FF2B5EF4-FFF2-40B4-BE49-F238E27FC236}">
                <a16:creationId xmlns:a16="http://schemas.microsoft.com/office/drawing/2014/main" id="{00804F61-8052-4AD8-8370-ED72B261BC29}"/>
              </a:ext>
            </a:extLst>
          </p:cNvPr>
          <p:cNvSpPr>
            <a:spLocks noGrp="1"/>
          </p:cNvSpPr>
          <p:nvPr>
            <p:ph type="body" sz="quarter" idx="54" hasCustomPrompt="1"/>
          </p:nvPr>
        </p:nvSpPr>
        <p:spPr>
          <a:xfrm>
            <a:off x="10344148" y="3597398"/>
            <a:ext cx="377825" cy="201776"/>
          </a:xfrm>
        </p:spPr>
        <p:txBody>
          <a:bodyPr rtlCol="0"/>
          <a:lstStyle>
            <a:lvl1pPr marL="0" indent="0"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 rtl="0"/>
            <a:r>
              <a:rPr lang="pt-BR" dirty="0"/>
              <a:t>MM</a:t>
            </a:r>
          </a:p>
        </p:txBody>
      </p:sp>
      <p:sp>
        <p:nvSpPr>
          <p:cNvPr id="45" name="Espaço Reservado para Texto 10">
            <a:extLst>
              <a:ext uri="{FF2B5EF4-FFF2-40B4-BE49-F238E27FC236}">
                <a16:creationId xmlns:a16="http://schemas.microsoft.com/office/drawing/2014/main" id="{313F370F-A9EC-477E-BED7-BF4E87527420}"/>
              </a:ext>
            </a:extLst>
          </p:cNvPr>
          <p:cNvSpPr>
            <a:spLocks noGrp="1"/>
          </p:cNvSpPr>
          <p:nvPr>
            <p:ph type="body" sz="quarter" idx="55" hasCustomPrompt="1"/>
          </p:nvPr>
        </p:nvSpPr>
        <p:spPr>
          <a:xfrm>
            <a:off x="9400114" y="3597398"/>
            <a:ext cx="377825" cy="201776"/>
          </a:xfrm>
        </p:spPr>
        <p:txBody>
          <a:bodyPr rtlCol="0"/>
          <a:lstStyle>
            <a:lvl1pPr marL="0" indent="0"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 rtl="0"/>
            <a:r>
              <a:rPr lang="pt-BR" dirty="0"/>
              <a:t>MM</a:t>
            </a:r>
          </a:p>
        </p:txBody>
      </p:sp>
      <p:sp>
        <p:nvSpPr>
          <p:cNvPr id="46" name="Espaço Reservado para Texto 10">
            <a:extLst>
              <a:ext uri="{FF2B5EF4-FFF2-40B4-BE49-F238E27FC236}">
                <a16:creationId xmlns:a16="http://schemas.microsoft.com/office/drawing/2014/main" id="{9E687ADD-FE6C-441E-991F-E71EA0572C32}"/>
              </a:ext>
            </a:extLst>
          </p:cNvPr>
          <p:cNvSpPr>
            <a:spLocks noGrp="1"/>
          </p:cNvSpPr>
          <p:nvPr>
            <p:ph type="body" sz="quarter" idx="56" hasCustomPrompt="1"/>
          </p:nvPr>
        </p:nvSpPr>
        <p:spPr>
          <a:xfrm>
            <a:off x="9872131" y="3597398"/>
            <a:ext cx="377825" cy="201776"/>
          </a:xfrm>
        </p:spPr>
        <p:txBody>
          <a:bodyPr rtlCol="0"/>
          <a:lstStyle>
            <a:lvl1pPr marL="0" indent="0"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 rtl="0"/>
            <a:r>
              <a:rPr lang="pt-BR" dirty="0"/>
              <a:t>MM</a:t>
            </a:r>
          </a:p>
        </p:txBody>
      </p:sp>
      <p:sp>
        <p:nvSpPr>
          <p:cNvPr id="47" name="Espaço Reservado para Texto 10">
            <a:extLst>
              <a:ext uri="{FF2B5EF4-FFF2-40B4-BE49-F238E27FC236}">
                <a16:creationId xmlns:a16="http://schemas.microsoft.com/office/drawing/2014/main" id="{5E0252B4-80AE-40E9-BA32-6EDAAC625211}"/>
              </a:ext>
            </a:extLst>
          </p:cNvPr>
          <p:cNvSpPr>
            <a:spLocks noGrp="1"/>
          </p:cNvSpPr>
          <p:nvPr>
            <p:ph type="body" sz="quarter" idx="57" hasCustomPrompt="1"/>
          </p:nvPr>
        </p:nvSpPr>
        <p:spPr>
          <a:xfrm>
            <a:off x="10816165" y="3597398"/>
            <a:ext cx="377825" cy="201776"/>
          </a:xfrm>
        </p:spPr>
        <p:txBody>
          <a:bodyPr rtlCol="0"/>
          <a:lstStyle>
            <a:lvl1pPr marL="0" indent="0"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 rtl="0"/>
            <a:r>
              <a:rPr lang="pt-BR" dirty="0"/>
              <a:t>MM</a:t>
            </a:r>
          </a:p>
        </p:txBody>
      </p:sp>
      <p:sp>
        <p:nvSpPr>
          <p:cNvPr id="48" name="Espaço Reservado para Texto 10">
            <a:extLst>
              <a:ext uri="{FF2B5EF4-FFF2-40B4-BE49-F238E27FC236}">
                <a16:creationId xmlns:a16="http://schemas.microsoft.com/office/drawing/2014/main" id="{8A807DF0-23B6-4B83-B3F6-8D0BE9A851F6}"/>
              </a:ext>
            </a:extLst>
          </p:cNvPr>
          <p:cNvSpPr>
            <a:spLocks noGrp="1"/>
          </p:cNvSpPr>
          <p:nvPr>
            <p:ph type="body" sz="quarter" idx="58" hasCustomPrompt="1"/>
          </p:nvPr>
        </p:nvSpPr>
        <p:spPr>
          <a:xfrm>
            <a:off x="11288182" y="3597398"/>
            <a:ext cx="377825" cy="201776"/>
          </a:xfrm>
        </p:spPr>
        <p:txBody>
          <a:bodyPr rtlCol="0"/>
          <a:lstStyle>
            <a:lvl1pPr marL="0" indent="0"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 rtl="0"/>
            <a:r>
              <a:rPr lang="pt-BR" dirty="0"/>
              <a:t>MM</a:t>
            </a:r>
          </a:p>
        </p:txBody>
      </p:sp>
      <p:sp>
        <p:nvSpPr>
          <p:cNvPr id="49" name="Espaço Reservado para Texto 3">
            <a:extLst>
              <a:ext uri="{FF2B5EF4-FFF2-40B4-BE49-F238E27FC236}">
                <a16:creationId xmlns:a16="http://schemas.microsoft.com/office/drawing/2014/main" id="{F3591345-36C8-481A-AD5B-5F69B03D1710}"/>
              </a:ext>
            </a:extLst>
          </p:cNvPr>
          <p:cNvSpPr>
            <a:spLocks noGrp="1"/>
          </p:cNvSpPr>
          <p:nvPr>
            <p:ph type="body" sz="quarter" idx="59" hasCustomPrompt="1"/>
          </p:nvPr>
        </p:nvSpPr>
        <p:spPr>
          <a:xfrm>
            <a:off x="5360988" y="2190750"/>
            <a:ext cx="1793875" cy="561975"/>
          </a:xfrm>
          <a:noFill/>
          <a:ln>
            <a:noFill/>
          </a:ln>
        </p:spPr>
        <p:txBody>
          <a:bodyPr tIns="36000" rtlCol="0" anchor="t"/>
          <a:lstStyle>
            <a:lvl1pPr marL="0" indent="0" algn="ctr">
              <a:buNone/>
              <a:defRPr sz="1600" b="1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 rtl="0"/>
            <a:r>
              <a:rPr lang="pt-BR" dirty="0"/>
              <a:t>Título do item</a:t>
            </a:r>
          </a:p>
        </p:txBody>
      </p:sp>
      <p:sp>
        <p:nvSpPr>
          <p:cNvPr id="50" name="Espaço Reservado para Texto 36">
            <a:extLst>
              <a:ext uri="{FF2B5EF4-FFF2-40B4-BE49-F238E27FC236}">
                <a16:creationId xmlns:a16="http://schemas.microsoft.com/office/drawing/2014/main" id="{954C0732-1924-4A1B-9272-95C51D0B36FE}"/>
              </a:ext>
            </a:extLst>
          </p:cNvPr>
          <p:cNvSpPr>
            <a:spLocks noGrp="1"/>
          </p:cNvSpPr>
          <p:nvPr>
            <p:ph type="body" sz="quarter" idx="60" hasCustomPrompt="1"/>
          </p:nvPr>
        </p:nvSpPr>
        <p:spPr>
          <a:xfrm>
            <a:off x="5395728" y="2531196"/>
            <a:ext cx="1724394" cy="185808"/>
          </a:xfrm>
          <a:solidFill>
            <a:schemeClr val="bg1">
              <a:lumMod val="95000"/>
            </a:schemeClr>
          </a:solidFill>
        </p:spPr>
        <p:txBody>
          <a:bodyPr rtlCol="0" anchor="ctr"/>
          <a:lstStyle>
            <a:lvl1pPr marL="0" indent="0" algn="ctr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 rtl="0"/>
            <a:r>
              <a:rPr lang="pt-BR" dirty="0"/>
              <a:t>Mês, Ano</a:t>
            </a:r>
          </a:p>
        </p:txBody>
      </p:sp>
    </p:spTree>
    <p:extLst>
      <p:ext uri="{BB962C8B-B14F-4D97-AF65-F5344CB8AC3E}">
        <p14:creationId xmlns:p14="http://schemas.microsoft.com/office/powerpoint/2010/main" val="9067071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quipe de 6 Membr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CFF4C50-933F-41F9-AD11-BD02410AA7D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32000" y="432000"/>
            <a:ext cx="11340000" cy="432000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pt-BR" dirty="0"/>
              <a:t>Clique para editar o estilo do título Mestre</a:t>
            </a:r>
          </a:p>
        </p:txBody>
      </p:sp>
      <p:sp>
        <p:nvSpPr>
          <p:cNvPr id="7" name="Espaço Reservado para Rodapé 6">
            <a:extLst>
              <a:ext uri="{FF2B5EF4-FFF2-40B4-BE49-F238E27FC236}">
                <a16:creationId xmlns:a16="http://schemas.microsoft.com/office/drawing/2014/main" id="{19F419B1-164A-4B7A-BBEC-47B6151ECB05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pt-BR" dirty="0"/>
              <a:t>Adicionar um rodapé</a:t>
            </a:r>
          </a:p>
        </p:txBody>
      </p:sp>
      <p:sp>
        <p:nvSpPr>
          <p:cNvPr id="8" name="Espaço reservado para o número do slide 7">
            <a:extLst>
              <a:ext uri="{FF2B5EF4-FFF2-40B4-BE49-F238E27FC236}">
                <a16:creationId xmlns:a16="http://schemas.microsoft.com/office/drawing/2014/main" id="{86E99B1E-D08C-46BA-9D27-9ED02F4C9B6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19B51A1E-902D-48AF-9020-955120F399B6}" type="slidenum">
              <a:rPr lang="pt-BR" smtClean="0"/>
              <a:pPr rtl="0"/>
              <a:t>‹nº›</a:t>
            </a:fld>
            <a:endParaRPr lang="pt-BR" dirty="0"/>
          </a:p>
        </p:txBody>
      </p:sp>
      <p:sp>
        <p:nvSpPr>
          <p:cNvPr id="5" name="Espaço Reservado para Texto 4">
            <a:extLst>
              <a:ext uri="{FF2B5EF4-FFF2-40B4-BE49-F238E27FC236}">
                <a16:creationId xmlns:a16="http://schemas.microsoft.com/office/drawing/2014/main" id="{1F5B3657-F2AE-455A-BF81-1A0C2ACECD20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340113" y="4505325"/>
            <a:ext cx="1800000" cy="900000"/>
          </a:xfrm>
        </p:spPr>
        <p:txBody>
          <a:bodyPr rtlCol="0"/>
          <a:lstStyle>
            <a:lvl1pPr marL="0" indent="0" algn="ctr">
              <a:buNone/>
              <a:defRPr sz="1600"/>
            </a:lvl1pPr>
          </a:lstStyle>
          <a:p>
            <a:pPr lvl="0" rtl="0"/>
            <a:r>
              <a:rPr lang="pt-BR" dirty="0"/>
              <a:t>Título</a:t>
            </a:r>
          </a:p>
        </p:txBody>
      </p:sp>
      <p:sp>
        <p:nvSpPr>
          <p:cNvPr id="13" name="Espaço Reservado para Texto 12">
            <a:extLst>
              <a:ext uri="{FF2B5EF4-FFF2-40B4-BE49-F238E27FC236}">
                <a16:creationId xmlns:a16="http://schemas.microsoft.com/office/drawing/2014/main" id="{6A983D98-E0AB-429A-9EC2-B50D4216D69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248426" y="4505325"/>
            <a:ext cx="1800000" cy="900000"/>
          </a:xfrm>
        </p:spPr>
        <p:txBody>
          <a:bodyPr rtlCol="0"/>
          <a:lstStyle>
            <a:lvl1pPr marL="0" indent="0" algn="ctr">
              <a:buNone/>
              <a:defRPr sz="1600"/>
            </a:lvl1pPr>
          </a:lstStyle>
          <a:p>
            <a:pPr lvl="0" rtl="0"/>
            <a:r>
              <a:rPr lang="pt-BR" dirty="0"/>
              <a:t>Título</a:t>
            </a:r>
          </a:p>
        </p:txBody>
      </p:sp>
      <p:sp>
        <p:nvSpPr>
          <p:cNvPr id="15" name="Espaço Reservado para Texto 14">
            <a:extLst>
              <a:ext uri="{FF2B5EF4-FFF2-40B4-BE49-F238E27FC236}">
                <a16:creationId xmlns:a16="http://schemas.microsoft.com/office/drawing/2014/main" id="{755213BF-EF6D-45DC-A01B-DE6C2F23A6D2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156739" y="4505325"/>
            <a:ext cx="1800000" cy="900000"/>
          </a:xfrm>
        </p:spPr>
        <p:txBody>
          <a:bodyPr rtlCol="0"/>
          <a:lstStyle>
            <a:lvl1pPr marL="0" indent="0" algn="ctr">
              <a:buNone/>
              <a:defRPr sz="1600"/>
            </a:lvl1pPr>
          </a:lstStyle>
          <a:p>
            <a:pPr lvl="0" rtl="0"/>
            <a:r>
              <a:rPr lang="pt-BR" dirty="0"/>
              <a:t>Título</a:t>
            </a:r>
          </a:p>
        </p:txBody>
      </p:sp>
      <p:sp>
        <p:nvSpPr>
          <p:cNvPr id="17" name="Espaço Reservado para Texto 16">
            <a:extLst>
              <a:ext uri="{FF2B5EF4-FFF2-40B4-BE49-F238E27FC236}">
                <a16:creationId xmlns:a16="http://schemas.microsoft.com/office/drawing/2014/main" id="{77D6BBBA-F4A3-45D4-91BC-A405FFDC7C3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065052" y="4505325"/>
            <a:ext cx="1800000" cy="900000"/>
          </a:xfrm>
        </p:spPr>
        <p:txBody>
          <a:bodyPr rtlCol="0"/>
          <a:lstStyle>
            <a:lvl1pPr marL="0" indent="0" algn="ctr">
              <a:buNone/>
              <a:defRPr sz="1600"/>
            </a:lvl1pPr>
          </a:lstStyle>
          <a:p>
            <a:pPr lvl="0" rtl="0"/>
            <a:r>
              <a:rPr lang="pt-BR" dirty="0"/>
              <a:t>Título</a:t>
            </a:r>
          </a:p>
        </p:txBody>
      </p:sp>
      <p:sp>
        <p:nvSpPr>
          <p:cNvPr id="6" name="Espaço Reservado para Texto 5">
            <a:extLst>
              <a:ext uri="{FF2B5EF4-FFF2-40B4-BE49-F238E27FC236}">
                <a16:creationId xmlns:a16="http://schemas.microsoft.com/office/drawing/2014/main" id="{EB3F7825-EB73-4976-9D8D-BAD8C8FCEA82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31800" y="3926334"/>
            <a:ext cx="1800000" cy="504000"/>
          </a:xfrm>
        </p:spPr>
        <p:txBody>
          <a:bodyPr rtlCol="0"/>
          <a:lstStyle>
            <a:lvl1pPr marL="0" indent="0" algn="ctr">
              <a:buNone/>
              <a:defRPr b="1">
                <a:latin typeface="+mj-lt"/>
              </a:defRPr>
            </a:lvl1pPr>
          </a:lstStyle>
          <a:p>
            <a:pPr lvl="0" rtl="0"/>
            <a:r>
              <a:rPr lang="pt-BR" dirty="0"/>
              <a:t>Nome completo</a:t>
            </a:r>
          </a:p>
        </p:txBody>
      </p:sp>
      <p:sp>
        <p:nvSpPr>
          <p:cNvPr id="10" name="Espaço Reservado para Texto 9">
            <a:extLst>
              <a:ext uri="{FF2B5EF4-FFF2-40B4-BE49-F238E27FC236}">
                <a16:creationId xmlns:a16="http://schemas.microsoft.com/office/drawing/2014/main" id="{6D972951-9088-4993-8DED-9DA3B6B08CF2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2340113" y="3926335"/>
            <a:ext cx="1800000" cy="504000"/>
          </a:xfrm>
        </p:spPr>
        <p:txBody>
          <a:bodyPr rtlCol="0"/>
          <a:lstStyle>
            <a:lvl1pPr marL="0" indent="0" algn="ctr">
              <a:buNone/>
              <a:defRPr b="1">
                <a:latin typeface="+mj-lt"/>
              </a:defRPr>
            </a:lvl1pPr>
          </a:lstStyle>
          <a:p>
            <a:pPr lvl="0" rtl="0"/>
            <a:r>
              <a:rPr lang="pt-BR" dirty="0"/>
              <a:t>Nome completo</a:t>
            </a:r>
          </a:p>
        </p:txBody>
      </p:sp>
      <p:sp>
        <p:nvSpPr>
          <p:cNvPr id="12" name="Espaço Reservado para Texto 11">
            <a:extLst>
              <a:ext uri="{FF2B5EF4-FFF2-40B4-BE49-F238E27FC236}">
                <a16:creationId xmlns:a16="http://schemas.microsoft.com/office/drawing/2014/main" id="{48424FDD-507C-4199-BFC6-8BC01D8992B6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248426" y="3926335"/>
            <a:ext cx="1800000" cy="504000"/>
          </a:xfrm>
        </p:spPr>
        <p:txBody>
          <a:bodyPr rtlCol="0"/>
          <a:lstStyle>
            <a:lvl1pPr marL="0" indent="0" algn="ctr">
              <a:buNone/>
              <a:defRPr b="1">
                <a:latin typeface="+mj-lt"/>
              </a:defRPr>
            </a:lvl1pPr>
          </a:lstStyle>
          <a:p>
            <a:pPr lvl="0" rtl="0"/>
            <a:r>
              <a:rPr lang="pt-BR" dirty="0"/>
              <a:t>Nome completo</a:t>
            </a:r>
          </a:p>
        </p:txBody>
      </p:sp>
      <p:sp>
        <p:nvSpPr>
          <p:cNvPr id="16" name="Espaço Reservado para Texto 15">
            <a:extLst>
              <a:ext uri="{FF2B5EF4-FFF2-40B4-BE49-F238E27FC236}">
                <a16:creationId xmlns:a16="http://schemas.microsoft.com/office/drawing/2014/main" id="{33DAFB20-1343-4578-8AA0-0378B674F1B1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6156739" y="3926335"/>
            <a:ext cx="1800000" cy="504000"/>
          </a:xfrm>
        </p:spPr>
        <p:txBody>
          <a:bodyPr rtlCol="0"/>
          <a:lstStyle>
            <a:lvl1pPr marL="0" indent="0" algn="ctr">
              <a:buNone/>
              <a:defRPr b="1">
                <a:latin typeface="+mj-lt"/>
              </a:defRPr>
            </a:lvl1pPr>
          </a:lstStyle>
          <a:p>
            <a:pPr lvl="0" rtl="0"/>
            <a:r>
              <a:rPr lang="pt-BR" dirty="0"/>
              <a:t>Nome completo</a:t>
            </a:r>
          </a:p>
        </p:txBody>
      </p:sp>
      <p:sp>
        <p:nvSpPr>
          <p:cNvPr id="19" name="Espaço Reservado para Texto 18">
            <a:extLst>
              <a:ext uri="{FF2B5EF4-FFF2-40B4-BE49-F238E27FC236}">
                <a16:creationId xmlns:a16="http://schemas.microsoft.com/office/drawing/2014/main" id="{B01E9EA3-8BD6-4531-812C-663C75428B76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8065052" y="3926335"/>
            <a:ext cx="1800000" cy="504000"/>
          </a:xfrm>
        </p:spPr>
        <p:txBody>
          <a:bodyPr rtlCol="0"/>
          <a:lstStyle>
            <a:lvl1pPr marL="0" indent="0" algn="ctr">
              <a:buNone/>
              <a:defRPr b="1">
                <a:latin typeface="+mj-lt"/>
              </a:defRPr>
            </a:lvl1pPr>
          </a:lstStyle>
          <a:p>
            <a:pPr lvl="0" rtl="0"/>
            <a:r>
              <a:rPr lang="pt-BR" dirty="0"/>
              <a:t>Nome completo</a:t>
            </a:r>
          </a:p>
        </p:txBody>
      </p:sp>
      <p:sp>
        <p:nvSpPr>
          <p:cNvPr id="21" name="Espaço Reservado para Texto 20">
            <a:extLst>
              <a:ext uri="{FF2B5EF4-FFF2-40B4-BE49-F238E27FC236}">
                <a16:creationId xmlns:a16="http://schemas.microsoft.com/office/drawing/2014/main" id="{DA4566DA-C848-4A27-BBC8-722932FFD7F6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431800" y="4505325"/>
            <a:ext cx="1800000" cy="900000"/>
          </a:xfrm>
        </p:spPr>
        <p:txBody>
          <a:bodyPr rtlCol="0"/>
          <a:lstStyle>
            <a:lvl1pPr marL="0" indent="0" algn="ctr">
              <a:buNone/>
              <a:defRPr sz="1600"/>
            </a:lvl1pPr>
          </a:lstStyle>
          <a:p>
            <a:pPr lvl="0" rtl="0"/>
            <a:r>
              <a:rPr lang="pt-BR" dirty="0"/>
              <a:t>Título</a:t>
            </a:r>
          </a:p>
        </p:txBody>
      </p:sp>
      <p:sp>
        <p:nvSpPr>
          <p:cNvPr id="23" name="Espaço Reservado para Imagem 22">
            <a:extLst>
              <a:ext uri="{FF2B5EF4-FFF2-40B4-BE49-F238E27FC236}">
                <a16:creationId xmlns:a16="http://schemas.microsoft.com/office/drawing/2014/main" id="{4089E01F-0C47-4C6A-A9A8-A1A7E470F31A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717088" y="2160704"/>
            <a:ext cx="1229425" cy="1229425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75000"/>
              </a:schemeClr>
            </a:solidFill>
          </a:ln>
        </p:spPr>
        <p:txBody>
          <a:bodyPr rtlCol="0" anchor="ctr"/>
          <a:lstStyle>
            <a:lvl1pPr marL="0" indent="0" algn="ctr">
              <a:buNone/>
              <a:defRPr/>
            </a:lvl1pPr>
          </a:lstStyle>
          <a:p>
            <a:pPr rtl="0"/>
            <a:r>
              <a:rPr lang="pt-BR"/>
              <a:t>Clique no ícone para adicionar uma imagem</a:t>
            </a:r>
            <a:endParaRPr lang="pt-BR" dirty="0"/>
          </a:p>
        </p:txBody>
      </p:sp>
      <p:sp>
        <p:nvSpPr>
          <p:cNvPr id="24" name="Espaço Reservado para Imagem 22">
            <a:extLst>
              <a:ext uri="{FF2B5EF4-FFF2-40B4-BE49-F238E27FC236}">
                <a16:creationId xmlns:a16="http://schemas.microsoft.com/office/drawing/2014/main" id="{806A4855-25AA-40D4-B1A4-A271486B6C9F}"/>
              </a:ext>
            </a:extLst>
          </p:cNvPr>
          <p:cNvSpPr>
            <a:spLocks noGrp="1"/>
          </p:cNvSpPr>
          <p:nvPr>
            <p:ph type="pic" sz="quarter" idx="23"/>
          </p:nvPr>
        </p:nvSpPr>
        <p:spPr>
          <a:xfrm>
            <a:off x="2625401" y="2160704"/>
            <a:ext cx="1229425" cy="1229425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75000"/>
              </a:schemeClr>
            </a:solidFill>
          </a:ln>
        </p:spPr>
        <p:txBody>
          <a:bodyPr rtlCol="0" anchor="ctr"/>
          <a:lstStyle>
            <a:lvl1pPr marL="0" indent="0" algn="ctr">
              <a:buNone/>
              <a:defRPr/>
            </a:lvl1pPr>
          </a:lstStyle>
          <a:p>
            <a:pPr rtl="0"/>
            <a:r>
              <a:rPr lang="pt-BR"/>
              <a:t>Clique no ícone para adicionar uma imagem</a:t>
            </a:r>
            <a:endParaRPr lang="pt-BR" dirty="0"/>
          </a:p>
        </p:txBody>
      </p:sp>
      <p:sp>
        <p:nvSpPr>
          <p:cNvPr id="25" name="Espaço Reservado para Imagem 22">
            <a:extLst>
              <a:ext uri="{FF2B5EF4-FFF2-40B4-BE49-F238E27FC236}">
                <a16:creationId xmlns:a16="http://schemas.microsoft.com/office/drawing/2014/main" id="{31E10A24-B676-4117-9507-B4B0EB406F02}"/>
              </a:ext>
            </a:extLst>
          </p:cNvPr>
          <p:cNvSpPr>
            <a:spLocks noGrp="1"/>
          </p:cNvSpPr>
          <p:nvPr>
            <p:ph type="pic" sz="quarter" idx="24"/>
          </p:nvPr>
        </p:nvSpPr>
        <p:spPr>
          <a:xfrm>
            <a:off x="4533714" y="2160704"/>
            <a:ext cx="1229425" cy="1229425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75000"/>
              </a:schemeClr>
            </a:solidFill>
          </a:ln>
        </p:spPr>
        <p:txBody>
          <a:bodyPr rtlCol="0" anchor="ctr"/>
          <a:lstStyle>
            <a:lvl1pPr marL="0" indent="0" algn="ctr">
              <a:buNone/>
              <a:defRPr/>
            </a:lvl1pPr>
          </a:lstStyle>
          <a:p>
            <a:pPr rtl="0"/>
            <a:r>
              <a:rPr lang="pt-BR"/>
              <a:t>Clique no ícone para adicionar uma imagem</a:t>
            </a:r>
            <a:endParaRPr lang="pt-BR" dirty="0"/>
          </a:p>
        </p:txBody>
      </p:sp>
      <p:sp>
        <p:nvSpPr>
          <p:cNvPr id="26" name="Espaço Reservado para Imagem 22">
            <a:extLst>
              <a:ext uri="{FF2B5EF4-FFF2-40B4-BE49-F238E27FC236}">
                <a16:creationId xmlns:a16="http://schemas.microsoft.com/office/drawing/2014/main" id="{6549D851-9848-44AC-937A-9B1EF867E595}"/>
              </a:ext>
            </a:extLst>
          </p:cNvPr>
          <p:cNvSpPr>
            <a:spLocks noGrp="1"/>
          </p:cNvSpPr>
          <p:nvPr>
            <p:ph type="pic" sz="quarter" idx="25"/>
          </p:nvPr>
        </p:nvSpPr>
        <p:spPr>
          <a:xfrm>
            <a:off x="6442027" y="2160704"/>
            <a:ext cx="1229425" cy="1229425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75000"/>
              </a:schemeClr>
            </a:solidFill>
          </a:ln>
        </p:spPr>
        <p:txBody>
          <a:bodyPr rtlCol="0" anchor="ctr"/>
          <a:lstStyle>
            <a:lvl1pPr marL="0" indent="0" algn="ctr">
              <a:buNone/>
              <a:defRPr/>
            </a:lvl1pPr>
          </a:lstStyle>
          <a:p>
            <a:pPr rtl="0"/>
            <a:r>
              <a:rPr lang="pt-BR"/>
              <a:t>Clique no ícone para adicionar uma imagem</a:t>
            </a:r>
            <a:endParaRPr lang="pt-BR" dirty="0"/>
          </a:p>
        </p:txBody>
      </p:sp>
      <p:sp>
        <p:nvSpPr>
          <p:cNvPr id="27" name="Espaço Reservado para Imagem 22">
            <a:extLst>
              <a:ext uri="{FF2B5EF4-FFF2-40B4-BE49-F238E27FC236}">
                <a16:creationId xmlns:a16="http://schemas.microsoft.com/office/drawing/2014/main" id="{B765F5D3-7CB7-4E55-8217-E9EEA9F2945A}"/>
              </a:ext>
            </a:extLst>
          </p:cNvPr>
          <p:cNvSpPr>
            <a:spLocks noGrp="1"/>
          </p:cNvSpPr>
          <p:nvPr>
            <p:ph type="pic" sz="quarter" idx="26"/>
          </p:nvPr>
        </p:nvSpPr>
        <p:spPr>
          <a:xfrm>
            <a:off x="8350340" y="2160704"/>
            <a:ext cx="1229425" cy="1229425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75000"/>
              </a:schemeClr>
            </a:solidFill>
          </a:ln>
        </p:spPr>
        <p:txBody>
          <a:bodyPr rtlCol="0" anchor="ctr"/>
          <a:lstStyle>
            <a:lvl1pPr marL="0" indent="0" algn="ctr">
              <a:buNone/>
              <a:defRPr/>
            </a:lvl1pPr>
          </a:lstStyle>
          <a:p>
            <a:pPr rtl="0"/>
            <a:r>
              <a:rPr lang="pt-BR"/>
              <a:t>Clique no ícone para adicionar uma imagem</a:t>
            </a:r>
            <a:endParaRPr lang="pt-BR" dirty="0"/>
          </a:p>
        </p:txBody>
      </p:sp>
      <p:sp>
        <p:nvSpPr>
          <p:cNvPr id="20" name="Espaço Reservado para Imagem 22">
            <a:extLst>
              <a:ext uri="{FF2B5EF4-FFF2-40B4-BE49-F238E27FC236}">
                <a16:creationId xmlns:a16="http://schemas.microsoft.com/office/drawing/2014/main" id="{8CB2CA38-4C7F-4D6B-9B34-606F1A007A17}"/>
              </a:ext>
            </a:extLst>
          </p:cNvPr>
          <p:cNvSpPr>
            <a:spLocks noGrp="1"/>
          </p:cNvSpPr>
          <p:nvPr>
            <p:ph type="pic" sz="quarter" idx="27"/>
          </p:nvPr>
        </p:nvSpPr>
        <p:spPr>
          <a:xfrm>
            <a:off x="10258651" y="2160704"/>
            <a:ext cx="1229425" cy="1229425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75000"/>
              </a:schemeClr>
            </a:solidFill>
          </a:ln>
        </p:spPr>
        <p:txBody>
          <a:bodyPr rtlCol="0" anchor="ctr"/>
          <a:lstStyle>
            <a:lvl1pPr marL="0" indent="0" algn="ctr">
              <a:buNone/>
              <a:defRPr/>
            </a:lvl1pPr>
          </a:lstStyle>
          <a:p>
            <a:pPr rtl="0"/>
            <a:r>
              <a:rPr lang="pt-BR"/>
              <a:t>Clique no ícone para adicionar uma imagem</a:t>
            </a:r>
            <a:endParaRPr lang="pt-BR" dirty="0"/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F5DA42CA-D117-4AF7-9FEC-03EB2BBB7566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9973363" y="3925888"/>
            <a:ext cx="1800000" cy="504825"/>
          </a:xfrm>
        </p:spPr>
        <p:txBody>
          <a:bodyPr rtlCol="0"/>
          <a:lstStyle>
            <a:lvl1pPr marL="0" indent="0" algn="ctr">
              <a:buNone/>
              <a:defRPr b="1">
                <a:latin typeface="+mj-lt"/>
              </a:defRPr>
            </a:lvl1pPr>
            <a:lvl2pPr marL="266700" indent="0" algn="ctr">
              <a:buNone/>
              <a:defRPr/>
            </a:lvl2pPr>
            <a:lvl3pPr marL="542925" indent="0" algn="ctr">
              <a:buNone/>
              <a:defRPr/>
            </a:lvl3pPr>
            <a:lvl4pPr marL="809625" indent="0" algn="ctr">
              <a:buNone/>
              <a:defRPr/>
            </a:lvl4pPr>
            <a:lvl5pPr marL="1076325" indent="0" algn="ctr">
              <a:buNone/>
              <a:defRPr/>
            </a:lvl5pPr>
          </a:lstStyle>
          <a:p>
            <a:pPr lvl="0" rtl="0"/>
            <a:r>
              <a:rPr lang="pt-BR" dirty="0"/>
              <a:t>Nome completo</a:t>
            </a:r>
          </a:p>
        </p:txBody>
      </p:sp>
      <p:sp>
        <p:nvSpPr>
          <p:cNvPr id="11" name="Espaço Reservado para Texto 10">
            <a:extLst>
              <a:ext uri="{FF2B5EF4-FFF2-40B4-BE49-F238E27FC236}">
                <a16:creationId xmlns:a16="http://schemas.microsoft.com/office/drawing/2014/main" id="{5F9CEF5A-8DCE-4156-9138-C113C0D3A79D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9973363" y="4505325"/>
            <a:ext cx="1800000" cy="900113"/>
          </a:xfrm>
        </p:spPr>
        <p:txBody>
          <a:bodyPr rtlCol="0"/>
          <a:lstStyle>
            <a:lvl1pPr marL="0" indent="0" algn="ctr">
              <a:buNone/>
              <a:defRPr/>
            </a:lvl1pPr>
          </a:lstStyle>
          <a:p>
            <a:pPr lvl="0" rtl="0"/>
            <a:r>
              <a:rPr lang="pt-BR" dirty="0"/>
              <a:t>Título</a:t>
            </a:r>
          </a:p>
        </p:txBody>
      </p:sp>
    </p:spTree>
    <p:extLst>
      <p:ext uri="{BB962C8B-B14F-4D97-AF65-F5344CB8AC3E}">
        <p14:creationId xmlns:p14="http://schemas.microsoft.com/office/powerpoint/2010/main" val="150351056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omente Título e Sub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Forma livre: Forma 28">
            <a:extLst>
              <a:ext uri="{FF2B5EF4-FFF2-40B4-BE49-F238E27FC236}">
                <a16:creationId xmlns:a16="http://schemas.microsoft.com/office/drawing/2014/main" id="{F8AB0F04-910C-4647-AE1C-177C66B50038}"/>
              </a:ext>
            </a:extLst>
          </p:cNvPr>
          <p:cNvSpPr/>
          <p:nvPr userDrawn="1"/>
        </p:nvSpPr>
        <p:spPr>
          <a:xfrm rot="4308689">
            <a:off x="8139110" y="-52404"/>
            <a:ext cx="648657" cy="777553"/>
          </a:xfrm>
          <a:custGeom>
            <a:avLst/>
            <a:gdLst>
              <a:gd name="connsiteX0" fmla="*/ 0 w 648657"/>
              <a:gd name="connsiteY0" fmla="*/ 777553 h 777553"/>
              <a:gd name="connsiteX1" fmla="*/ 255474 w 648657"/>
              <a:gd name="connsiteY1" fmla="*/ 0 h 777553"/>
              <a:gd name="connsiteX2" fmla="*/ 648657 w 648657"/>
              <a:gd name="connsiteY2" fmla="*/ 713937 h 777553"/>
              <a:gd name="connsiteX3" fmla="*/ 0 w 648657"/>
              <a:gd name="connsiteY3" fmla="*/ 777553 h 7775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48657" h="777553">
                <a:moveTo>
                  <a:pt x="0" y="777553"/>
                </a:moveTo>
                <a:lnTo>
                  <a:pt x="255474" y="0"/>
                </a:lnTo>
                <a:lnTo>
                  <a:pt x="648657" y="713937"/>
                </a:lnTo>
                <a:lnTo>
                  <a:pt x="0" y="777553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t-BR" dirty="0"/>
          </a:p>
        </p:txBody>
      </p:sp>
      <p:sp>
        <p:nvSpPr>
          <p:cNvPr id="27" name="Forma livre: Forma 26">
            <a:extLst>
              <a:ext uri="{FF2B5EF4-FFF2-40B4-BE49-F238E27FC236}">
                <a16:creationId xmlns:a16="http://schemas.microsoft.com/office/drawing/2014/main" id="{3E72A672-7789-4744-A4CB-D177B890FDE6}"/>
              </a:ext>
            </a:extLst>
          </p:cNvPr>
          <p:cNvSpPr/>
          <p:nvPr userDrawn="1"/>
        </p:nvSpPr>
        <p:spPr>
          <a:xfrm rot="4308689">
            <a:off x="8878526" y="-532562"/>
            <a:ext cx="3571215" cy="3737093"/>
          </a:xfrm>
          <a:custGeom>
            <a:avLst/>
            <a:gdLst>
              <a:gd name="connsiteX0" fmla="*/ 0 w 3571215"/>
              <a:gd name="connsiteY0" fmla="*/ 3023156 h 3737093"/>
              <a:gd name="connsiteX1" fmla="*/ 993291 w 3571215"/>
              <a:gd name="connsiteY1" fmla="*/ 0 h 3737093"/>
              <a:gd name="connsiteX2" fmla="*/ 3571215 w 3571215"/>
              <a:gd name="connsiteY2" fmla="*/ 847006 h 3737093"/>
              <a:gd name="connsiteX3" fmla="*/ 1392370 w 3571215"/>
              <a:gd name="connsiteY3" fmla="*/ 3639100 h 3737093"/>
              <a:gd name="connsiteX4" fmla="*/ 393183 w 3571215"/>
              <a:gd name="connsiteY4" fmla="*/ 3737093 h 3737093"/>
              <a:gd name="connsiteX5" fmla="*/ 0 w 3571215"/>
              <a:gd name="connsiteY5" fmla="*/ 3023156 h 37370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71215" h="3737093">
                <a:moveTo>
                  <a:pt x="0" y="3023156"/>
                </a:moveTo>
                <a:lnTo>
                  <a:pt x="993291" y="0"/>
                </a:lnTo>
                <a:lnTo>
                  <a:pt x="3571215" y="847006"/>
                </a:lnTo>
                <a:lnTo>
                  <a:pt x="1392370" y="3639100"/>
                </a:lnTo>
                <a:lnTo>
                  <a:pt x="393183" y="3737093"/>
                </a:lnTo>
                <a:lnTo>
                  <a:pt x="0" y="3023156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t-BR" dirty="0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5FC626A5-4FF6-42BD-858A-AE4B2C23A6B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pt-BR" dirty="0"/>
              <a:t>Clique para editar o estilo do título Mestre</a:t>
            </a:r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29E5E346-F307-4307-949D-77CDB6E6577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pt-BR" dirty="0"/>
              <a:t>Adicionar um rodapé</a:t>
            </a:r>
          </a:p>
        </p:txBody>
      </p:sp>
      <p:sp>
        <p:nvSpPr>
          <p:cNvPr id="7" name="Espaço reservado para o número do slide 6">
            <a:extLst>
              <a:ext uri="{FF2B5EF4-FFF2-40B4-BE49-F238E27FC236}">
                <a16:creationId xmlns:a16="http://schemas.microsoft.com/office/drawing/2014/main" id="{BB4446C0-A637-4726-88A6-815A6AB63B9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19B51A1E-902D-48AF-9020-955120F399B6}" type="slidenum">
              <a:rPr lang="pt-BR" smtClean="0"/>
              <a:pPr rtl="0"/>
              <a:t>‹nº›</a:t>
            </a:fld>
            <a:endParaRPr lang="pt-BR" dirty="0"/>
          </a:p>
        </p:txBody>
      </p:sp>
      <p:sp>
        <p:nvSpPr>
          <p:cNvPr id="14" name="Forma livre: Forma 13">
            <a:extLst>
              <a:ext uri="{FF2B5EF4-FFF2-40B4-BE49-F238E27FC236}">
                <a16:creationId xmlns:a16="http://schemas.microsoft.com/office/drawing/2014/main" id="{0C7CDA8E-8D79-474E-8278-7D77C867E238}"/>
              </a:ext>
            </a:extLst>
          </p:cNvPr>
          <p:cNvSpPr/>
          <p:nvPr userDrawn="1"/>
        </p:nvSpPr>
        <p:spPr>
          <a:xfrm rot="4308689">
            <a:off x="9191192" y="1651650"/>
            <a:ext cx="1980696" cy="2066510"/>
          </a:xfrm>
          <a:custGeom>
            <a:avLst/>
            <a:gdLst>
              <a:gd name="connsiteX0" fmla="*/ 0 w 1980696"/>
              <a:gd name="connsiteY0" fmla="*/ 2066510 h 2066510"/>
              <a:gd name="connsiteX1" fmla="*/ 1138078 w 1980696"/>
              <a:gd name="connsiteY1" fmla="*/ 0 h 2066510"/>
              <a:gd name="connsiteX2" fmla="*/ 1980696 w 1980696"/>
              <a:gd name="connsiteY2" fmla="*/ 1530016 h 2066510"/>
              <a:gd name="connsiteX3" fmla="*/ 1459417 w 1980696"/>
              <a:gd name="connsiteY3" fmla="*/ 2066510 h 20665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980696" h="2066510">
                <a:moveTo>
                  <a:pt x="0" y="2066510"/>
                </a:moveTo>
                <a:lnTo>
                  <a:pt x="1138078" y="0"/>
                </a:lnTo>
                <a:lnTo>
                  <a:pt x="1980696" y="1530016"/>
                </a:lnTo>
                <a:lnTo>
                  <a:pt x="1459417" y="206651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t-BR" dirty="0"/>
          </a:p>
        </p:txBody>
      </p:sp>
      <p:sp>
        <p:nvSpPr>
          <p:cNvPr id="19" name="Forma livre: Forma 18">
            <a:extLst>
              <a:ext uri="{FF2B5EF4-FFF2-40B4-BE49-F238E27FC236}">
                <a16:creationId xmlns:a16="http://schemas.microsoft.com/office/drawing/2014/main" id="{ABD99355-65C1-4211-9E82-3D41ACE0AE17}"/>
              </a:ext>
            </a:extLst>
          </p:cNvPr>
          <p:cNvSpPr/>
          <p:nvPr userDrawn="1"/>
        </p:nvSpPr>
        <p:spPr>
          <a:xfrm rot="13830869">
            <a:off x="9457431" y="3977898"/>
            <a:ext cx="346713" cy="206124"/>
          </a:xfrm>
          <a:custGeom>
            <a:avLst/>
            <a:gdLst>
              <a:gd name="connsiteX0" fmla="*/ 346713 w 346713"/>
              <a:gd name="connsiteY0" fmla="*/ 206124 h 206124"/>
              <a:gd name="connsiteX1" fmla="*/ 0 w 346713"/>
              <a:gd name="connsiteY1" fmla="*/ 206124 h 206124"/>
              <a:gd name="connsiteX2" fmla="*/ 86666 w 346713"/>
              <a:gd name="connsiteY2" fmla="*/ 0 h 206124"/>
              <a:gd name="connsiteX3" fmla="*/ 346713 w 346713"/>
              <a:gd name="connsiteY3" fmla="*/ 206124 h 2061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46713" h="206124">
                <a:moveTo>
                  <a:pt x="346713" y="206124"/>
                </a:moveTo>
                <a:lnTo>
                  <a:pt x="0" y="206124"/>
                </a:lnTo>
                <a:lnTo>
                  <a:pt x="86666" y="0"/>
                </a:lnTo>
                <a:lnTo>
                  <a:pt x="346713" y="206124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t-BR" dirty="0"/>
          </a:p>
        </p:txBody>
      </p:sp>
      <p:sp>
        <p:nvSpPr>
          <p:cNvPr id="18" name="Forma livre: Forma 17">
            <a:extLst>
              <a:ext uri="{FF2B5EF4-FFF2-40B4-BE49-F238E27FC236}">
                <a16:creationId xmlns:a16="http://schemas.microsoft.com/office/drawing/2014/main" id="{F459E701-5FEF-4918-8F3A-04E29BF09009}"/>
              </a:ext>
            </a:extLst>
          </p:cNvPr>
          <p:cNvSpPr/>
          <p:nvPr userDrawn="1"/>
        </p:nvSpPr>
        <p:spPr>
          <a:xfrm rot="12431080">
            <a:off x="9528615" y="3713859"/>
            <a:ext cx="710669" cy="335543"/>
          </a:xfrm>
          <a:custGeom>
            <a:avLst/>
            <a:gdLst>
              <a:gd name="connsiteX0" fmla="*/ 710669 w 710669"/>
              <a:gd name="connsiteY0" fmla="*/ 176660 h 335543"/>
              <a:gd name="connsiteX1" fmla="*/ 0 w 710669"/>
              <a:gd name="connsiteY1" fmla="*/ 335543 h 335543"/>
              <a:gd name="connsiteX2" fmla="*/ 141082 w 710669"/>
              <a:gd name="connsiteY2" fmla="*/ 0 h 335543"/>
              <a:gd name="connsiteX3" fmla="*/ 487795 w 710669"/>
              <a:gd name="connsiteY3" fmla="*/ 0 h 335543"/>
              <a:gd name="connsiteX4" fmla="*/ 710669 w 710669"/>
              <a:gd name="connsiteY4" fmla="*/ 176660 h 3355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10669" h="335543">
                <a:moveTo>
                  <a:pt x="710669" y="176660"/>
                </a:moveTo>
                <a:lnTo>
                  <a:pt x="0" y="335543"/>
                </a:lnTo>
                <a:lnTo>
                  <a:pt x="141082" y="0"/>
                </a:lnTo>
                <a:lnTo>
                  <a:pt x="487795" y="0"/>
                </a:lnTo>
                <a:lnTo>
                  <a:pt x="710669" y="17666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t-BR" dirty="0"/>
          </a:p>
        </p:txBody>
      </p:sp>
      <p:sp>
        <p:nvSpPr>
          <p:cNvPr id="20" name="Forma livre: Forma 19">
            <a:extLst>
              <a:ext uri="{FF2B5EF4-FFF2-40B4-BE49-F238E27FC236}">
                <a16:creationId xmlns:a16="http://schemas.microsoft.com/office/drawing/2014/main" id="{8550A0A6-1197-4153-9800-69D58909D0C7}"/>
              </a:ext>
            </a:extLst>
          </p:cNvPr>
          <p:cNvSpPr/>
          <p:nvPr userDrawn="1"/>
        </p:nvSpPr>
        <p:spPr>
          <a:xfrm rot="4308689">
            <a:off x="8785444" y="1075879"/>
            <a:ext cx="1246227" cy="1580187"/>
          </a:xfrm>
          <a:custGeom>
            <a:avLst/>
            <a:gdLst>
              <a:gd name="connsiteX0" fmla="*/ 0 w 1980696"/>
              <a:gd name="connsiteY0" fmla="*/ 2066510 h 2066510"/>
              <a:gd name="connsiteX1" fmla="*/ 1138078 w 1980696"/>
              <a:gd name="connsiteY1" fmla="*/ 0 h 2066510"/>
              <a:gd name="connsiteX2" fmla="*/ 1980696 w 1980696"/>
              <a:gd name="connsiteY2" fmla="*/ 1530016 h 2066510"/>
              <a:gd name="connsiteX3" fmla="*/ 1459417 w 1980696"/>
              <a:gd name="connsiteY3" fmla="*/ 2066510 h 2066510"/>
              <a:gd name="connsiteX0" fmla="*/ 0 w 1980696"/>
              <a:gd name="connsiteY0" fmla="*/ 1680311 h 1680311"/>
              <a:gd name="connsiteX1" fmla="*/ 1337031 w 1980696"/>
              <a:gd name="connsiteY1" fmla="*/ 0 h 1680311"/>
              <a:gd name="connsiteX2" fmla="*/ 1980696 w 1980696"/>
              <a:gd name="connsiteY2" fmla="*/ 1143817 h 1680311"/>
              <a:gd name="connsiteX3" fmla="*/ 1459417 w 1980696"/>
              <a:gd name="connsiteY3" fmla="*/ 1680311 h 1680311"/>
              <a:gd name="connsiteX4" fmla="*/ 0 w 1980696"/>
              <a:gd name="connsiteY4" fmla="*/ 1680311 h 1680311"/>
              <a:gd name="connsiteX0" fmla="*/ 0 w 1459417"/>
              <a:gd name="connsiteY0" fmla="*/ 1680311 h 1680311"/>
              <a:gd name="connsiteX1" fmla="*/ 1337031 w 1459417"/>
              <a:gd name="connsiteY1" fmla="*/ 0 h 1680311"/>
              <a:gd name="connsiteX2" fmla="*/ 1360698 w 1459417"/>
              <a:gd name="connsiteY2" fmla="*/ 208215 h 1680311"/>
              <a:gd name="connsiteX3" fmla="*/ 1459417 w 1459417"/>
              <a:gd name="connsiteY3" fmla="*/ 1680311 h 1680311"/>
              <a:gd name="connsiteX4" fmla="*/ 0 w 1459417"/>
              <a:gd name="connsiteY4" fmla="*/ 1680311 h 1680311"/>
              <a:gd name="connsiteX0" fmla="*/ 0 w 1360698"/>
              <a:gd name="connsiteY0" fmla="*/ 1680311 h 1688402"/>
              <a:gd name="connsiteX1" fmla="*/ 1337031 w 1360698"/>
              <a:gd name="connsiteY1" fmla="*/ 0 h 1688402"/>
              <a:gd name="connsiteX2" fmla="*/ 1360698 w 1360698"/>
              <a:gd name="connsiteY2" fmla="*/ 208215 h 1688402"/>
              <a:gd name="connsiteX3" fmla="*/ 278710 w 1360698"/>
              <a:gd name="connsiteY3" fmla="*/ 1688402 h 1688402"/>
              <a:gd name="connsiteX4" fmla="*/ 0 w 1360698"/>
              <a:gd name="connsiteY4" fmla="*/ 1680311 h 1688402"/>
              <a:gd name="connsiteX0" fmla="*/ 0 w 1360698"/>
              <a:gd name="connsiteY0" fmla="*/ 1680311 h 1698354"/>
              <a:gd name="connsiteX1" fmla="*/ 1337031 w 1360698"/>
              <a:gd name="connsiteY1" fmla="*/ 0 h 1698354"/>
              <a:gd name="connsiteX2" fmla="*/ 1360698 w 1360698"/>
              <a:gd name="connsiteY2" fmla="*/ 208215 h 1698354"/>
              <a:gd name="connsiteX3" fmla="*/ 415804 w 1360698"/>
              <a:gd name="connsiteY3" fmla="*/ 1698354 h 1698354"/>
              <a:gd name="connsiteX4" fmla="*/ 0 w 1360698"/>
              <a:gd name="connsiteY4" fmla="*/ 1680311 h 1698354"/>
              <a:gd name="connsiteX0" fmla="*/ 0 w 1360698"/>
              <a:gd name="connsiteY0" fmla="*/ 1556337 h 1574380"/>
              <a:gd name="connsiteX1" fmla="*/ 1226116 w 1360698"/>
              <a:gd name="connsiteY1" fmla="*/ 0 h 1574380"/>
              <a:gd name="connsiteX2" fmla="*/ 1360698 w 1360698"/>
              <a:gd name="connsiteY2" fmla="*/ 84241 h 1574380"/>
              <a:gd name="connsiteX3" fmla="*/ 415804 w 1360698"/>
              <a:gd name="connsiteY3" fmla="*/ 1574380 h 1574380"/>
              <a:gd name="connsiteX4" fmla="*/ 0 w 1360698"/>
              <a:gd name="connsiteY4" fmla="*/ 1556337 h 1574380"/>
              <a:gd name="connsiteX0" fmla="*/ 0 w 1303560"/>
              <a:gd name="connsiteY0" fmla="*/ 1556337 h 1574380"/>
              <a:gd name="connsiteX1" fmla="*/ 1226116 w 1303560"/>
              <a:gd name="connsiteY1" fmla="*/ 0 h 1574380"/>
              <a:gd name="connsiteX2" fmla="*/ 1303560 w 1303560"/>
              <a:gd name="connsiteY2" fmla="*/ 105569 h 1574380"/>
              <a:gd name="connsiteX3" fmla="*/ 415804 w 1303560"/>
              <a:gd name="connsiteY3" fmla="*/ 1574380 h 1574380"/>
              <a:gd name="connsiteX4" fmla="*/ 0 w 1303560"/>
              <a:gd name="connsiteY4" fmla="*/ 1556337 h 1574380"/>
              <a:gd name="connsiteX0" fmla="*/ 0 w 1246227"/>
              <a:gd name="connsiteY0" fmla="*/ 1580187 h 1580187"/>
              <a:gd name="connsiteX1" fmla="*/ 1168783 w 1246227"/>
              <a:gd name="connsiteY1" fmla="*/ 0 h 1580187"/>
              <a:gd name="connsiteX2" fmla="*/ 1246227 w 1246227"/>
              <a:gd name="connsiteY2" fmla="*/ 105569 h 1580187"/>
              <a:gd name="connsiteX3" fmla="*/ 358471 w 1246227"/>
              <a:gd name="connsiteY3" fmla="*/ 1574380 h 1580187"/>
              <a:gd name="connsiteX4" fmla="*/ 0 w 1246227"/>
              <a:gd name="connsiteY4" fmla="*/ 1580187 h 15801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46227" h="1580187">
                <a:moveTo>
                  <a:pt x="0" y="1580187"/>
                </a:moveTo>
                <a:lnTo>
                  <a:pt x="1168783" y="0"/>
                </a:lnTo>
                <a:lnTo>
                  <a:pt x="1246227" y="105569"/>
                </a:lnTo>
                <a:lnTo>
                  <a:pt x="358471" y="1574380"/>
                </a:lnTo>
                <a:lnTo>
                  <a:pt x="0" y="1580187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t-BR" dirty="0"/>
          </a:p>
        </p:txBody>
      </p:sp>
      <p:sp>
        <p:nvSpPr>
          <p:cNvPr id="24" name="Forma livre: Forma 23">
            <a:extLst>
              <a:ext uri="{FF2B5EF4-FFF2-40B4-BE49-F238E27FC236}">
                <a16:creationId xmlns:a16="http://schemas.microsoft.com/office/drawing/2014/main" id="{4F0A2415-21FA-4B06-89CA-A379C8C2E262}"/>
              </a:ext>
            </a:extLst>
          </p:cNvPr>
          <p:cNvSpPr/>
          <p:nvPr userDrawn="1"/>
        </p:nvSpPr>
        <p:spPr>
          <a:xfrm rot="17193105">
            <a:off x="11374788" y="2846425"/>
            <a:ext cx="243160" cy="406553"/>
          </a:xfrm>
          <a:custGeom>
            <a:avLst/>
            <a:gdLst>
              <a:gd name="connsiteX0" fmla="*/ 243160 w 243160"/>
              <a:gd name="connsiteY0" fmla="*/ 342071 h 406553"/>
              <a:gd name="connsiteX1" fmla="*/ 156493 w 243160"/>
              <a:gd name="connsiteY1" fmla="*/ 406553 h 406553"/>
              <a:gd name="connsiteX2" fmla="*/ 0 w 243160"/>
              <a:gd name="connsiteY2" fmla="*/ 0 h 406553"/>
              <a:gd name="connsiteX3" fmla="*/ 243160 w 243160"/>
              <a:gd name="connsiteY3" fmla="*/ 342071 h 4065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43160" h="406553">
                <a:moveTo>
                  <a:pt x="243160" y="342071"/>
                </a:moveTo>
                <a:lnTo>
                  <a:pt x="156493" y="406553"/>
                </a:lnTo>
                <a:lnTo>
                  <a:pt x="0" y="0"/>
                </a:lnTo>
                <a:lnTo>
                  <a:pt x="243160" y="342071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t-BR" dirty="0"/>
          </a:p>
        </p:txBody>
      </p:sp>
      <p:sp>
        <p:nvSpPr>
          <p:cNvPr id="23" name="Forma livre: Forma 22">
            <a:extLst>
              <a:ext uri="{FF2B5EF4-FFF2-40B4-BE49-F238E27FC236}">
                <a16:creationId xmlns:a16="http://schemas.microsoft.com/office/drawing/2014/main" id="{FF9CE8FE-77D6-45E0-BBF7-78F07AC29771}"/>
              </a:ext>
            </a:extLst>
          </p:cNvPr>
          <p:cNvSpPr/>
          <p:nvPr userDrawn="1"/>
        </p:nvSpPr>
        <p:spPr>
          <a:xfrm rot="17193105">
            <a:off x="10879052" y="2627354"/>
            <a:ext cx="692798" cy="510610"/>
          </a:xfrm>
          <a:custGeom>
            <a:avLst/>
            <a:gdLst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64876 w 692798"/>
              <a:gd name="connsiteY2" fmla="*/ 168539 h 510610"/>
              <a:gd name="connsiteX3" fmla="*/ 0 w 692798"/>
              <a:gd name="connsiteY3" fmla="*/ 0 h 510610"/>
              <a:gd name="connsiteX4" fmla="*/ 692798 w 692798"/>
              <a:gd name="connsiteY4" fmla="*/ 224339 h 510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92798" h="510610">
                <a:moveTo>
                  <a:pt x="692798" y="224339"/>
                </a:moveTo>
                <a:lnTo>
                  <a:pt x="308036" y="510610"/>
                </a:lnTo>
                <a:lnTo>
                  <a:pt x="64876" y="168539"/>
                </a:lnTo>
                <a:lnTo>
                  <a:pt x="0" y="0"/>
                </a:lnTo>
                <a:lnTo>
                  <a:pt x="692798" y="224339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t-BR" dirty="0"/>
          </a:p>
        </p:txBody>
      </p:sp>
      <p:sp>
        <p:nvSpPr>
          <p:cNvPr id="13" name="Espaço Reservado para Texto 8">
            <a:extLst>
              <a:ext uri="{FF2B5EF4-FFF2-40B4-BE49-F238E27FC236}">
                <a16:creationId xmlns:a16="http://schemas.microsoft.com/office/drawing/2014/main" id="{37BBBFC2-32EB-4335-9980-A7CF236703B3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431800" y="1080000"/>
            <a:ext cx="11339513" cy="276561"/>
          </a:xfrm>
        </p:spPr>
        <p:txBody>
          <a:bodyPr rtlCol="0"/>
          <a:lstStyle>
            <a:lvl1pPr marL="0" indent="0">
              <a:buNone/>
              <a:defRPr/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 rtl="0"/>
            <a:r>
              <a:rPr lang="pt-BR" dirty="0" err="1"/>
              <a:t>Subcabeçalho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5058552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Slide de título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tângulo 7">
            <a:extLst>
              <a:ext uri="{FF2B5EF4-FFF2-40B4-BE49-F238E27FC236}">
                <a16:creationId xmlns:a16="http://schemas.microsoft.com/office/drawing/2014/main" id="{474E1F0E-A827-4F38-BAAB-5D5831E0813A}"/>
              </a:ext>
            </a:extLst>
          </p:cNvPr>
          <p:cNvSpPr/>
          <p:nvPr userDrawn="1"/>
        </p:nvSpPr>
        <p:spPr>
          <a:xfrm>
            <a:off x="0" y="6771286"/>
            <a:ext cx="12192000" cy="8671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t-BR" dirty="0"/>
          </a:p>
        </p:txBody>
      </p:sp>
      <p:sp>
        <p:nvSpPr>
          <p:cNvPr id="9" name="Retângulo 8">
            <a:extLst>
              <a:ext uri="{FF2B5EF4-FFF2-40B4-BE49-F238E27FC236}">
                <a16:creationId xmlns:a16="http://schemas.microsoft.com/office/drawing/2014/main" id="{1B7D9229-CE8B-44FD-B1E6-2FE619F40B4F}"/>
              </a:ext>
            </a:extLst>
          </p:cNvPr>
          <p:cNvSpPr/>
          <p:nvPr userDrawn="1"/>
        </p:nvSpPr>
        <p:spPr>
          <a:xfrm>
            <a:off x="0" y="0"/>
            <a:ext cx="12192000" cy="8671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t-BR" dirty="0"/>
          </a:p>
        </p:txBody>
      </p:sp>
      <p:sp>
        <p:nvSpPr>
          <p:cNvPr id="10" name="Retângulo 9">
            <a:extLst>
              <a:ext uri="{FF2B5EF4-FFF2-40B4-BE49-F238E27FC236}">
                <a16:creationId xmlns:a16="http://schemas.microsoft.com/office/drawing/2014/main" id="{4683AF15-88E9-4D75-9D5E-7E4924887E91}"/>
              </a:ext>
            </a:extLst>
          </p:cNvPr>
          <p:cNvSpPr/>
          <p:nvPr userDrawn="1"/>
        </p:nvSpPr>
        <p:spPr>
          <a:xfrm rot="5400000">
            <a:off x="-3385643" y="3385642"/>
            <a:ext cx="6858001" cy="8671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t-BR" dirty="0"/>
          </a:p>
        </p:txBody>
      </p:sp>
      <p:sp>
        <p:nvSpPr>
          <p:cNvPr id="11" name="Retângulo 10">
            <a:extLst>
              <a:ext uri="{FF2B5EF4-FFF2-40B4-BE49-F238E27FC236}">
                <a16:creationId xmlns:a16="http://schemas.microsoft.com/office/drawing/2014/main" id="{D3B18E46-480F-48E8-9675-259D3D06A00D}"/>
              </a:ext>
            </a:extLst>
          </p:cNvPr>
          <p:cNvSpPr/>
          <p:nvPr userDrawn="1"/>
        </p:nvSpPr>
        <p:spPr>
          <a:xfrm rot="5400000">
            <a:off x="8719643" y="3385643"/>
            <a:ext cx="6858000" cy="8671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t-BR" dirty="0"/>
          </a:p>
        </p:txBody>
      </p:sp>
      <p:sp>
        <p:nvSpPr>
          <p:cNvPr id="32" name="Espaço Reservado para Imagem 31">
            <a:extLst>
              <a:ext uri="{FF2B5EF4-FFF2-40B4-BE49-F238E27FC236}">
                <a16:creationId xmlns:a16="http://schemas.microsoft.com/office/drawing/2014/main" id="{6BC25646-06FC-4B3E-A74E-268EB8AEA602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86714" y="86714"/>
            <a:ext cx="6009285" cy="6684572"/>
          </a:xfrm>
          <a:solidFill>
            <a:schemeClr val="bg1">
              <a:lumMod val="85000"/>
            </a:schemeClr>
          </a:solidFill>
        </p:spPr>
        <p:txBody>
          <a:bodyPr lIns="0" tIns="0" rtlCol="0" anchor="ctr"/>
          <a:lstStyle>
            <a:lvl1pPr marL="0" indent="0" algn="ctr">
              <a:buNone/>
              <a:defRPr sz="1100" i="1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rtl="0"/>
            <a:r>
              <a:rPr lang="pt-BR" dirty="0"/>
              <a:t>Inserir ou arrastar e soltar a imagem aqui</a:t>
            </a:r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00F23EB7-E336-46EB-A4A0-3DB7A6BF4CE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095999" y="86714"/>
            <a:ext cx="6009287" cy="4068402"/>
          </a:xfrm>
          <a:solidFill>
            <a:schemeClr val="tx1">
              <a:alpha val="80000"/>
            </a:schemeClr>
          </a:solidFill>
        </p:spPr>
        <p:txBody>
          <a:bodyPr lIns="288000" rIns="432000" bIns="144000" rtlCol="0" anchor="b"/>
          <a:lstStyle>
            <a:lvl1pPr algn="r">
              <a:defRPr sz="4200" spc="-150">
                <a:solidFill>
                  <a:schemeClr val="bg1"/>
                </a:solidFill>
              </a:defRPr>
            </a:lvl1pPr>
          </a:lstStyle>
          <a:p>
            <a:pPr rtl="0"/>
            <a:r>
              <a:rPr lang="pt-BR" dirty="0"/>
              <a:t>Clique para editar </a:t>
            </a:r>
            <a:br>
              <a:rPr lang="pt-BR" dirty="0"/>
            </a:br>
            <a:r>
              <a:rPr lang="pt-BR" dirty="0"/>
              <a:t>Estilo do título Mestre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C9980B88-3F4A-4688-9ED0-17EF37E62D93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095999" y="4152672"/>
            <a:ext cx="6009287" cy="1818422"/>
          </a:xfrm>
          <a:solidFill>
            <a:schemeClr val="bg1">
              <a:lumMod val="95000"/>
              <a:alpha val="80000"/>
            </a:schemeClr>
          </a:solidFill>
        </p:spPr>
        <p:txBody>
          <a:bodyPr lIns="288000" tIns="144000" rIns="432000" rtlCol="0"/>
          <a:lstStyle>
            <a:lvl1pPr marL="0" indent="0" algn="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rtl="0"/>
            <a:r>
              <a:rPr lang="pt-BR" dirty="0"/>
              <a:t>Clique para editar o estilo de subtítulo Mestre</a:t>
            </a:r>
          </a:p>
        </p:txBody>
      </p:sp>
      <p:sp>
        <p:nvSpPr>
          <p:cNvPr id="5" name="Espaço Reservado para o Número do Slide 4">
            <a:extLst>
              <a:ext uri="{FF2B5EF4-FFF2-40B4-BE49-F238E27FC236}">
                <a16:creationId xmlns:a16="http://schemas.microsoft.com/office/drawing/2014/main" id="{B9994FE7-F6B5-D34D-B846-52B81F6F601D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 rtlCol="0"/>
          <a:lstStyle/>
          <a:p>
            <a:pPr rtl="0"/>
            <a:fld id="{19B51A1E-902D-48AF-9020-955120F399B6}" type="slidenum">
              <a:rPr lang="pt-BR" smtClean="0"/>
              <a:pPr rtl="0"/>
              <a:t>‹nº›</a:t>
            </a:fld>
            <a:endParaRPr lang="pt-BR" dirty="0"/>
          </a:p>
        </p:txBody>
      </p:sp>
      <p:sp>
        <p:nvSpPr>
          <p:cNvPr id="6" name="Caixa de texto 5">
            <a:extLst>
              <a:ext uri="{FF2B5EF4-FFF2-40B4-BE49-F238E27FC236}">
                <a16:creationId xmlns:a16="http://schemas.microsoft.com/office/drawing/2014/main" id="{6989E631-FFE0-4842-9C8D-2977AD46DA07}"/>
              </a:ext>
            </a:extLst>
          </p:cNvPr>
          <p:cNvSpPr txBox="1"/>
          <p:nvPr userDrawn="1"/>
        </p:nvSpPr>
        <p:spPr>
          <a:xfrm>
            <a:off x="5861957" y="6613071"/>
            <a:ext cx="0" cy="0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algn="l" rtl="0"/>
            <a:endParaRPr lang="pt-BR" sz="120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90474353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Forma livre: Forma 14">
            <a:extLst>
              <a:ext uri="{FF2B5EF4-FFF2-40B4-BE49-F238E27FC236}">
                <a16:creationId xmlns:a16="http://schemas.microsoft.com/office/drawing/2014/main" id="{B29137C9-7B18-454C-AB56-2B4631DFE59D}"/>
              </a:ext>
            </a:extLst>
          </p:cNvPr>
          <p:cNvSpPr/>
          <p:nvPr userDrawn="1"/>
        </p:nvSpPr>
        <p:spPr>
          <a:xfrm rot="14199158">
            <a:off x="10161654" y="-236402"/>
            <a:ext cx="1957093" cy="1399810"/>
          </a:xfrm>
          <a:custGeom>
            <a:avLst/>
            <a:gdLst>
              <a:gd name="connsiteX0" fmla="*/ 0 w 3571215"/>
              <a:gd name="connsiteY0" fmla="*/ 3023156 h 3737093"/>
              <a:gd name="connsiteX1" fmla="*/ 993291 w 3571215"/>
              <a:gd name="connsiteY1" fmla="*/ 0 h 3737093"/>
              <a:gd name="connsiteX2" fmla="*/ 3571215 w 3571215"/>
              <a:gd name="connsiteY2" fmla="*/ 847006 h 3737093"/>
              <a:gd name="connsiteX3" fmla="*/ 1392370 w 3571215"/>
              <a:gd name="connsiteY3" fmla="*/ 3639100 h 3737093"/>
              <a:gd name="connsiteX4" fmla="*/ 393183 w 3571215"/>
              <a:gd name="connsiteY4" fmla="*/ 3737093 h 3737093"/>
              <a:gd name="connsiteX5" fmla="*/ 0 w 3571215"/>
              <a:gd name="connsiteY5" fmla="*/ 3023156 h 3737093"/>
              <a:gd name="connsiteX0" fmla="*/ 0 w 3571215"/>
              <a:gd name="connsiteY0" fmla="*/ 2176150 h 2890087"/>
              <a:gd name="connsiteX1" fmla="*/ 2472666 w 3571215"/>
              <a:gd name="connsiteY1" fmla="*/ 36067 h 2890087"/>
              <a:gd name="connsiteX2" fmla="*/ 3571215 w 3571215"/>
              <a:gd name="connsiteY2" fmla="*/ 0 h 2890087"/>
              <a:gd name="connsiteX3" fmla="*/ 1392370 w 3571215"/>
              <a:gd name="connsiteY3" fmla="*/ 2792094 h 2890087"/>
              <a:gd name="connsiteX4" fmla="*/ 393183 w 3571215"/>
              <a:gd name="connsiteY4" fmla="*/ 2890087 h 2890087"/>
              <a:gd name="connsiteX5" fmla="*/ 0 w 3571215"/>
              <a:gd name="connsiteY5" fmla="*/ 2176150 h 2890087"/>
              <a:gd name="connsiteX0" fmla="*/ 0 w 3571215"/>
              <a:gd name="connsiteY0" fmla="*/ 2176150 h 2890087"/>
              <a:gd name="connsiteX1" fmla="*/ 2472666 w 3571215"/>
              <a:gd name="connsiteY1" fmla="*/ 36067 h 2890087"/>
              <a:gd name="connsiteX2" fmla="*/ 3571215 w 3571215"/>
              <a:gd name="connsiteY2" fmla="*/ 0 h 2890087"/>
              <a:gd name="connsiteX3" fmla="*/ 2626822 w 3571215"/>
              <a:gd name="connsiteY3" fmla="*/ 1399810 h 2890087"/>
              <a:gd name="connsiteX4" fmla="*/ 393183 w 3571215"/>
              <a:gd name="connsiteY4" fmla="*/ 2890087 h 2890087"/>
              <a:gd name="connsiteX5" fmla="*/ 0 w 3571215"/>
              <a:gd name="connsiteY5" fmla="*/ 2176150 h 2890087"/>
              <a:gd name="connsiteX0" fmla="*/ 0 w 3571215"/>
              <a:gd name="connsiteY0" fmla="*/ 2176150 h 2176150"/>
              <a:gd name="connsiteX1" fmla="*/ 2472666 w 3571215"/>
              <a:gd name="connsiteY1" fmla="*/ 36067 h 2176150"/>
              <a:gd name="connsiteX2" fmla="*/ 3571215 w 3571215"/>
              <a:gd name="connsiteY2" fmla="*/ 0 h 2176150"/>
              <a:gd name="connsiteX3" fmla="*/ 2626822 w 3571215"/>
              <a:gd name="connsiteY3" fmla="*/ 1399810 h 2176150"/>
              <a:gd name="connsiteX4" fmla="*/ 2309686 w 3571215"/>
              <a:gd name="connsiteY4" fmla="*/ 820126 h 2176150"/>
              <a:gd name="connsiteX5" fmla="*/ 0 w 3571215"/>
              <a:gd name="connsiteY5" fmla="*/ 2176150 h 2176150"/>
              <a:gd name="connsiteX0" fmla="*/ 0 w 1957093"/>
              <a:gd name="connsiteY0" fmla="*/ 318772 h 1399810"/>
              <a:gd name="connsiteX1" fmla="*/ 858544 w 1957093"/>
              <a:gd name="connsiteY1" fmla="*/ 36067 h 1399810"/>
              <a:gd name="connsiteX2" fmla="*/ 1957093 w 1957093"/>
              <a:gd name="connsiteY2" fmla="*/ 0 h 1399810"/>
              <a:gd name="connsiteX3" fmla="*/ 1012700 w 1957093"/>
              <a:gd name="connsiteY3" fmla="*/ 1399810 h 1399810"/>
              <a:gd name="connsiteX4" fmla="*/ 695564 w 1957093"/>
              <a:gd name="connsiteY4" fmla="*/ 820126 h 1399810"/>
              <a:gd name="connsiteX5" fmla="*/ 0 w 1957093"/>
              <a:gd name="connsiteY5" fmla="*/ 318772 h 1399810"/>
              <a:gd name="connsiteX0" fmla="*/ 0 w 1957093"/>
              <a:gd name="connsiteY0" fmla="*/ 318772 h 1399810"/>
              <a:gd name="connsiteX1" fmla="*/ 858544 w 1957093"/>
              <a:gd name="connsiteY1" fmla="*/ 36067 h 1399810"/>
              <a:gd name="connsiteX2" fmla="*/ 1957093 w 1957093"/>
              <a:gd name="connsiteY2" fmla="*/ 0 h 1399810"/>
              <a:gd name="connsiteX3" fmla="*/ 1012700 w 1957093"/>
              <a:gd name="connsiteY3" fmla="*/ 1399810 h 1399810"/>
              <a:gd name="connsiteX4" fmla="*/ 172487 w 1957093"/>
              <a:gd name="connsiteY4" fmla="*/ 1221089 h 1399810"/>
              <a:gd name="connsiteX5" fmla="*/ 0 w 1957093"/>
              <a:gd name="connsiteY5" fmla="*/ 318772 h 13998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957093" h="1399810">
                <a:moveTo>
                  <a:pt x="0" y="318772"/>
                </a:moveTo>
                <a:lnTo>
                  <a:pt x="858544" y="36067"/>
                </a:lnTo>
                <a:lnTo>
                  <a:pt x="1957093" y="0"/>
                </a:lnTo>
                <a:lnTo>
                  <a:pt x="1012700" y="1399810"/>
                </a:lnTo>
                <a:lnTo>
                  <a:pt x="172487" y="1221089"/>
                </a:lnTo>
                <a:lnTo>
                  <a:pt x="0" y="318772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t-BR" dirty="0"/>
          </a:p>
        </p:txBody>
      </p:sp>
      <p:sp>
        <p:nvSpPr>
          <p:cNvPr id="14" name="Forma livre: Forma 13">
            <a:extLst>
              <a:ext uri="{FF2B5EF4-FFF2-40B4-BE49-F238E27FC236}">
                <a16:creationId xmlns:a16="http://schemas.microsoft.com/office/drawing/2014/main" id="{0C7CDA8E-8D79-474E-8278-7D77C867E238}"/>
              </a:ext>
            </a:extLst>
          </p:cNvPr>
          <p:cNvSpPr/>
          <p:nvPr userDrawn="1"/>
        </p:nvSpPr>
        <p:spPr>
          <a:xfrm rot="6973557">
            <a:off x="9799840" y="198216"/>
            <a:ext cx="748251" cy="780669"/>
          </a:xfrm>
          <a:custGeom>
            <a:avLst/>
            <a:gdLst>
              <a:gd name="connsiteX0" fmla="*/ 0 w 1980696"/>
              <a:gd name="connsiteY0" fmla="*/ 2066510 h 2066510"/>
              <a:gd name="connsiteX1" fmla="*/ 1138078 w 1980696"/>
              <a:gd name="connsiteY1" fmla="*/ 0 h 2066510"/>
              <a:gd name="connsiteX2" fmla="*/ 1980696 w 1980696"/>
              <a:gd name="connsiteY2" fmla="*/ 1530016 h 2066510"/>
              <a:gd name="connsiteX3" fmla="*/ 1459417 w 1980696"/>
              <a:gd name="connsiteY3" fmla="*/ 2066510 h 20665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980696" h="2066510">
                <a:moveTo>
                  <a:pt x="0" y="2066510"/>
                </a:moveTo>
                <a:lnTo>
                  <a:pt x="1138078" y="0"/>
                </a:lnTo>
                <a:lnTo>
                  <a:pt x="1980696" y="1530016"/>
                </a:lnTo>
                <a:lnTo>
                  <a:pt x="1459417" y="206651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t-BR" dirty="0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5FC626A5-4FF6-42BD-858A-AE4B2C23A6B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pt-BR" dirty="0"/>
              <a:t>Clique para editar o estilo do título Mestre</a:t>
            </a:r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29E5E346-F307-4307-949D-77CDB6E6577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pt-BR" dirty="0"/>
              <a:t>Adicionar um rodapé</a:t>
            </a:r>
          </a:p>
        </p:txBody>
      </p:sp>
      <p:sp>
        <p:nvSpPr>
          <p:cNvPr id="7" name="Espaço reservado para o número do slide 6">
            <a:extLst>
              <a:ext uri="{FF2B5EF4-FFF2-40B4-BE49-F238E27FC236}">
                <a16:creationId xmlns:a16="http://schemas.microsoft.com/office/drawing/2014/main" id="{BB4446C0-A637-4726-88A6-815A6AB63B9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19B51A1E-902D-48AF-9020-955120F399B6}" type="slidenum">
              <a:rPr lang="pt-BR" smtClean="0"/>
              <a:pPr rtl="0"/>
              <a:t>‹nº›</a:t>
            </a:fld>
            <a:endParaRPr lang="pt-BR" dirty="0"/>
          </a:p>
        </p:txBody>
      </p:sp>
      <p:sp>
        <p:nvSpPr>
          <p:cNvPr id="24" name="Forma livre: Forma 23">
            <a:extLst>
              <a:ext uri="{FF2B5EF4-FFF2-40B4-BE49-F238E27FC236}">
                <a16:creationId xmlns:a16="http://schemas.microsoft.com/office/drawing/2014/main" id="{4F0A2415-21FA-4B06-89CA-A379C8C2E262}"/>
              </a:ext>
            </a:extLst>
          </p:cNvPr>
          <p:cNvSpPr/>
          <p:nvPr userDrawn="1"/>
        </p:nvSpPr>
        <p:spPr>
          <a:xfrm rot="5483574">
            <a:off x="9854193" y="808595"/>
            <a:ext cx="243160" cy="406553"/>
          </a:xfrm>
          <a:custGeom>
            <a:avLst/>
            <a:gdLst>
              <a:gd name="connsiteX0" fmla="*/ 243160 w 243160"/>
              <a:gd name="connsiteY0" fmla="*/ 342071 h 406553"/>
              <a:gd name="connsiteX1" fmla="*/ 156493 w 243160"/>
              <a:gd name="connsiteY1" fmla="*/ 406553 h 406553"/>
              <a:gd name="connsiteX2" fmla="*/ 0 w 243160"/>
              <a:gd name="connsiteY2" fmla="*/ 0 h 406553"/>
              <a:gd name="connsiteX3" fmla="*/ 243160 w 243160"/>
              <a:gd name="connsiteY3" fmla="*/ 342071 h 4065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43160" h="406553">
                <a:moveTo>
                  <a:pt x="243160" y="342071"/>
                </a:moveTo>
                <a:lnTo>
                  <a:pt x="156493" y="406553"/>
                </a:lnTo>
                <a:lnTo>
                  <a:pt x="0" y="0"/>
                </a:lnTo>
                <a:lnTo>
                  <a:pt x="243160" y="342071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t-BR" dirty="0"/>
          </a:p>
        </p:txBody>
      </p:sp>
      <p:sp>
        <p:nvSpPr>
          <p:cNvPr id="22" name="Forma livre: Forma 21">
            <a:extLst>
              <a:ext uri="{FF2B5EF4-FFF2-40B4-BE49-F238E27FC236}">
                <a16:creationId xmlns:a16="http://schemas.microsoft.com/office/drawing/2014/main" id="{9AACAC53-33A6-4BBC-8C68-0C56D0B39F57}"/>
              </a:ext>
            </a:extLst>
          </p:cNvPr>
          <p:cNvSpPr/>
          <p:nvPr userDrawn="1"/>
        </p:nvSpPr>
        <p:spPr>
          <a:xfrm rot="14235708">
            <a:off x="11753205" y="112024"/>
            <a:ext cx="332291" cy="247882"/>
          </a:xfrm>
          <a:custGeom>
            <a:avLst/>
            <a:gdLst>
              <a:gd name="connsiteX0" fmla="*/ 0 w 3571215"/>
              <a:gd name="connsiteY0" fmla="*/ 3023156 h 3737093"/>
              <a:gd name="connsiteX1" fmla="*/ 993291 w 3571215"/>
              <a:gd name="connsiteY1" fmla="*/ 0 h 3737093"/>
              <a:gd name="connsiteX2" fmla="*/ 3571215 w 3571215"/>
              <a:gd name="connsiteY2" fmla="*/ 847006 h 3737093"/>
              <a:gd name="connsiteX3" fmla="*/ 1392370 w 3571215"/>
              <a:gd name="connsiteY3" fmla="*/ 3639100 h 3737093"/>
              <a:gd name="connsiteX4" fmla="*/ 393183 w 3571215"/>
              <a:gd name="connsiteY4" fmla="*/ 3737093 h 3737093"/>
              <a:gd name="connsiteX5" fmla="*/ 0 w 3571215"/>
              <a:gd name="connsiteY5" fmla="*/ 3023156 h 3737093"/>
              <a:gd name="connsiteX0" fmla="*/ 0 w 3571215"/>
              <a:gd name="connsiteY0" fmla="*/ 2176150 h 2890087"/>
              <a:gd name="connsiteX1" fmla="*/ 2472666 w 3571215"/>
              <a:gd name="connsiteY1" fmla="*/ 36067 h 2890087"/>
              <a:gd name="connsiteX2" fmla="*/ 3571215 w 3571215"/>
              <a:gd name="connsiteY2" fmla="*/ 0 h 2890087"/>
              <a:gd name="connsiteX3" fmla="*/ 1392370 w 3571215"/>
              <a:gd name="connsiteY3" fmla="*/ 2792094 h 2890087"/>
              <a:gd name="connsiteX4" fmla="*/ 393183 w 3571215"/>
              <a:gd name="connsiteY4" fmla="*/ 2890087 h 2890087"/>
              <a:gd name="connsiteX5" fmla="*/ 0 w 3571215"/>
              <a:gd name="connsiteY5" fmla="*/ 2176150 h 2890087"/>
              <a:gd name="connsiteX0" fmla="*/ 0 w 3571215"/>
              <a:gd name="connsiteY0" fmla="*/ 2176150 h 2890087"/>
              <a:gd name="connsiteX1" fmla="*/ 2472666 w 3571215"/>
              <a:gd name="connsiteY1" fmla="*/ 36067 h 2890087"/>
              <a:gd name="connsiteX2" fmla="*/ 3571215 w 3571215"/>
              <a:gd name="connsiteY2" fmla="*/ 0 h 2890087"/>
              <a:gd name="connsiteX3" fmla="*/ 2626822 w 3571215"/>
              <a:gd name="connsiteY3" fmla="*/ 1399810 h 2890087"/>
              <a:gd name="connsiteX4" fmla="*/ 393183 w 3571215"/>
              <a:gd name="connsiteY4" fmla="*/ 2890087 h 2890087"/>
              <a:gd name="connsiteX5" fmla="*/ 0 w 3571215"/>
              <a:gd name="connsiteY5" fmla="*/ 2176150 h 2890087"/>
              <a:gd name="connsiteX0" fmla="*/ 0 w 3571215"/>
              <a:gd name="connsiteY0" fmla="*/ 2176150 h 2176150"/>
              <a:gd name="connsiteX1" fmla="*/ 2472666 w 3571215"/>
              <a:gd name="connsiteY1" fmla="*/ 36067 h 2176150"/>
              <a:gd name="connsiteX2" fmla="*/ 3571215 w 3571215"/>
              <a:gd name="connsiteY2" fmla="*/ 0 h 2176150"/>
              <a:gd name="connsiteX3" fmla="*/ 2626822 w 3571215"/>
              <a:gd name="connsiteY3" fmla="*/ 1399810 h 2176150"/>
              <a:gd name="connsiteX4" fmla="*/ 2309686 w 3571215"/>
              <a:gd name="connsiteY4" fmla="*/ 820126 h 2176150"/>
              <a:gd name="connsiteX5" fmla="*/ 0 w 3571215"/>
              <a:gd name="connsiteY5" fmla="*/ 2176150 h 2176150"/>
              <a:gd name="connsiteX0" fmla="*/ 0 w 1957093"/>
              <a:gd name="connsiteY0" fmla="*/ 318772 h 1399810"/>
              <a:gd name="connsiteX1" fmla="*/ 858544 w 1957093"/>
              <a:gd name="connsiteY1" fmla="*/ 36067 h 1399810"/>
              <a:gd name="connsiteX2" fmla="*/ 1957093 w 1957093"/>
              <a:gd name="connsiteY2" fmla="*/ 0 h 1399810"/>
              <a:gd name="connsiteX3" fmla="*/ 1012700 w 1957093"/>
              <a:gd name="connsiteY3" fmla="*/ 1399810 h 1399810"/>
              <a:gd name="connsiteX4" fmla="*/ 695564 w 1957093"/>
              <a:gd name="connsiteY4" fmla="*/ 820126 h 1399810"/>
              <a:gd name="connsiteX5" fmla="*/ 0 w 1957093"/>
              <a:gd name="connsiteY5" fmla="*/ 318772 h 1399810"/>
              <a:gd name="connsiteX0" fmla="*/ 0 w 1957093"/>
              <a:gd name="connsiteY0" fmla="*/ 318772 h 1399810"/>
              <a:gd name="connsiteX1" fmla="*/ 858544 w 1957093"/>
              <a:gd name="connsiteY1" fmla="*/ 36067 h 1399810"/>
              <a:gd name="connsiteX2" fmla="*/ 1957093 w 1957093"/>
              <a:gd name="connsiteY2" fmla="*/ 0 h 1399810"/>
              <a:gd name="connsiteX3" fmla="*/ 1012700 w 1957093"/>
              <a:gd name="connsiteY3" fmla="*/ 1399810 h 1399810"/>
              <a:gd name="connsiteX4" fmla="*/ 172487 w 1957093"/>
              <a:gd name="connsiteY4" fmla="*/ 1221089 h 1399810"/>
              <a:gd name="connsiteX5" fmla="*/ 0 w 1957093"/>
              <a:gd name="connsiteY5" fmla="*/ 318772 h 1399810"/>
              <a:gd name="connsiteX0" fmla="*/ 0 w 1449157"/>
              <a:gd name="connsiteY0" fmla="*/ 282705 h 1363743"/>
              <a:gd name="connsiteX1" fmla="*/ 858544 w 1449157"/>
              <a:gd name="connsiteY1" fmla="*/ 0 h 1363743"/>
              <a:gd name="connsiteX2" fmla="*/ 1449157 w 1449157"/>
              <a:gd name="connsiteY2" fmla="*/ 715834 h 1363743"/>
              <a:gd name="connsiteX3" fmla="*/ 1012700 w 1449157"/>
              <a:gd name="connsiteY3" fmla="*/ 1363743 h 1363743"/>
              <a:gd name="connsiteX4" fmla="*/ 172487 w 1449157"/>
              <a:gd name="connsiteY4" fmla="*/ 1185022 h 1363743"/>
              <a:gd name="connsiteX5" fmla="*/ 0 w 1449157"/>
              <a:gd name="connsiteY5" fmla="*/ 282705 h 1363743"/>
              <a:gd name="connsiteX0" fmla="*/ 0 w 1449157"/>
              <a:gd name="connsiteY0" fmla="*/ 0 h 1081038"/>
              <a:gd name="connsiteX1" fmla="*/ 1449157 w 1449157"/>
              <a:gd name="connsiteY1" fmla="*/ 433129 h 1081038"/>
              <a:gd name="connsiteX2" fmla="*/ 1012700 w 1449157"/>
              <a:gd name="connsiteY2" fmla="*/ 1081038 h 1081038"/>
              <a:gd name="connsiteX3" fmla="*/ 172487 w 1449157"/>
              <a:gd name="connsiteY3" fmla="*/ 902317 h 1081038"/>
              <a:gd name="connsiteX4" fmla="*/ 0 w 1449157"/>
              <a:gd name="connsiteY4" fmla="*/ 0 h 10810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49157" h="1081038">
                <a:moveTo>
                  <a:pt x="0" y="0"/>
                </a:moveTo>
                <a:lnTo>
                  <a:pt x="1449157" y="433129"/>
                </a:lnTo>
                <a:lnTo>
                  <a:pt x="1012700" y="1081038"/>
                </a:lnTo>
                <a:lnTo>
                  <a:pt x="172487" y="902317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t-BR" dirty="0"/>
          </a:p>
        </p:txBody>
      </p:sp>
      <p:sp>
        <p:nvSpPr>
          <p:cNvPr id="25" name="Forma livre: Forma 24">
            <a:extLst>
              <a:ext uri="{FF2B5EF4-FFF2-40B4-BE49-F238E27FC236}">
                <a16:creationId xmlns:a16="http://schemas.microsoft.com/office/drawing/2014/main" id="{ED86A7C4-9F1E-4F96-8AD9-5B75BEE364BE}"/>
              </a:ext>
            </a:extLst>
          </p:cNvPr>
          <p:cNvSpPr/>
          <p:nvPr userDrawn="1"/>
        </p:nvSpPr>
        <p:spPr>
          <a:xfrm rot="13336516">
            <a:off x="10313236" y="1084299"/>
            <a:ext cx="648657" cy="777553"/>
          </a:xfrm>
          <a:custGeom>
            <a:avLst/>
            <a:gdLst>
              <a:gd name="connsiteX0" fmla="*/ 0 w 648657"/>
              <a:gd name="connsiteY0" fmla="*/ 777553 h 777553"/>
              <a:gd name="connsiteX1" fmla="*/ 255474 w 648657"/>
              <a:gd name="connsiteY1" fmla="*/ 0 h 777553"/>
              <a:gd name="connsiteX2" fmla="*/ 648657 w 648657"/>
              <a:gd name="connsiteY2" fmla="*/ 713937 h 777553"/>
              <a:gd name="connsiteX3" fmla="*/ 0 w 648657"/>
              <a:gd name="connsiteY3" fmla="*/ 777553 h 7775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48657" h="777553">
                <a:moveTo>
                  <a:pt x="0" y="777553"/>
                </a:moveTo>
                <a:lnTo>
                  <a:pt x="255474" y="0"/>
                </a:lnTo>
                <a:lnTo>
                  <a:pt x="648657" y="713937"/>
                </a:lnTo>
                <a:lnTo>
                  <a:pt x="0" y="777553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t-BR" dirty="0"/>
          </a:p>
        </p:txBody>
      </p:sp>
      <p:sp>
        <p:nvSpPr>
          <p:cNvPr id="26" name="Forma livre: Forma 25">
            <a:extLst>
              <a:ext uri="{FF2B5EF4-FFF2-40B4-BE49-F238E27FC236}">
                <a16:creationId xmlns:a16="http://schemas.microsoft.com/office/drawing/2014/main" id="{B63BFE72-A1DE-4CFE-9B52-553C99D52699}"/>
              </a:ext>
            </a:extLst>
          </p:cNvPr>
          <p:cNvSpPr/>
          <p:nvPr userDrawn="1"/>
        </p:nvSpPr>
        <p:spPr>
          <a:xfrm rot="5738060">
            <a:off x="9844293" y="1032301"/>
            <a:ext cx="692798" cy="510610"/>
          </a:xfrm>
          <a:custGeom>
            <a:avLst/>
            <a:gdLst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64876 w 692798"/>
              <a:gd name="connsiteY2" fmla="*/ 168539 h 510610"/>
              <a:gd name="connsiteX3" fmla="*/ 0 w 692798"/>
              <a:gd name="connsiteY3" fmla="*/ 0 h 510610"/>
              <a:gd name="connsiteX4" fmla="*/ 692798 w 692798"/>
              <a:gd name="connsiteY4" fmla="*/ 224339 h 510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92798" h="510610">
                <a:moveTo>
                  <a:pt x="692798" y="224339"/>
                </a:moveTo>
                <a:lnTo>
                  <a:pt x="308036" y="510610"/>
                </a:lnTo>
                <a:lnTo>
                  <a:pt x="64876" y="168539"/>
                </a:lnTo>
                <a:lnTo>
                  <a:pt x="0" y="0"/>
                </a:lnTo>
                <a:lnTo>
                  <a:pt x="692798" y="224339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t-BR" dirty="0"/>
          </a:p>
        </p:txBody>
      </p:sp>
      <p:sp>
        <p:nvSpPr>
          <p:cNvPr id="30" name="Forma livre: Forma 29">
            <a:extLst>
              <a:ext uri="{FF2B5EF4-FFF2-40B4-BE49-F238E27FC236}">
                <a16:creationId xmlns:a16="http://schemas.microsoft.com/office/drawing/2014/main" id="{9C266CD9-D77B-4B4D-8673-531E2784C610}"/>
              </a:ext>
            </a:extLst>
          </p:cNvPr>
          <p:cNvSpPr/>
          <p:nvPr userDrawn="1"/>
        </p:nvSpPr>
        <p:spPr>
          <a:xfrm rot="8291645">
            <a:off x="10081798" y="798094"/>
            <a:ext cx="371360" cy="273702"/>
          </a:xfrm>
          <a:custGeom>
            <a:avLst/>
            <a:gdLst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64876 w 692798"/>
              <a:gd name="connsiteY2" fmla="*/ 168539 h 510610"/>
              <a:gd name="connsiteX3" fmla="*/ 0 w 692798"/>
              <a:gd name="connsiteY3" fmla="*/ 0 h 510610"/>
              <a:gd name="connsiteX4" fmla="*/ 692798 w 692798"/>
              <a:gd name="connsiteY4" fmla="*/ 224339 h 510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92798" h="510610">
                <a:moveTo>
                  <a:pt x="692798" y="224339"/>
                </a:moveTo>
                <a:lnTo>
                  <a:pt x="308036" y="510610"/>
                </a:lnTo>
                <a:lnTo>
                  <a:pt x="64876" y="168539"/>
                </a:lnTo>
                <a:lnTo>
                  <a:pt x="0" y="0"/>
                </a:lnTo>
                <a:lnTo>
                  <a:pt x="692798" y="224339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19896587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omente título, sem elementos gráfic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FC626A5-4FF6-42BD-858A-AE4B2C23A6B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pt-BR" dirty="0"/>
              <a:t>Clique para editar o estilo do título Mestre</a:t>
            </a:r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29E5E346-F307-4307-949D-77CDB6E6577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pt-BR" dirty="0"/>
              <a:t>Adicionar um rodapé</a:t>
            </a:r>
          </a:p>
        </p:txBody>
      </p:sp>
      <p:sp>
        <p:nvSpPr>
          <p:cNvPr id="7" name="Espaço reservado para o número do slide 6">
            <a:extLst>
              <a:ext uri="{FF2B5EF4-FFF2-40B4-BE49-F238E27FC236}">
                <a16:creationId xmlns:a16="http://schemas.microsoft.com/office/drawing/2014/main" id="{BB4446C0-A637-4726-88A6-815A6AB63B9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19B51A1E-902D-48AF-9020-955120F399B6}" type="slidenum">
              <a:rPr lang="pt-BR" smtClean="0"/>
              <a:pPr rtl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103350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o e Imagem Gran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0F23EB7-E336-46EB-A4A0-3DB7A6BF4CE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4000" y="3517901"/>
            <a:ext cx="6012000" cy="1409700"/>
          </a:xfrm>
          <a:solidFill>
            <a:schemeClr val="tx1"/>
          </a:solidFill>
        </p:spPr>
        <p:txBody>
          <a:bodyPr lIns="288000" rIns="432000" bIns="144000" rtlCol="0" anchor="b"/>
          <a:lstStyle>
            <a:lvl1pPr algn="r">
              <a:defRPr sz="4200" spc="-150">
                <a:solidFill>
                  <a:schemeClr val="bg1"/>
                </a:solidFill>
              </a:defRPr>
            </a:lvl1pPr>
          </a:lstStyle>
          <a:p>
            <a:pPr rtl="0"/>
            <a:r>
              <a:rPr lang="pt-BR" dirty="0"/>
              <a:t>Clique para editar </a:t>
            </a:r>
            <a:br>
              <a:rPr lang="pt-BR" dirty="0"/>
            </a:br>
            <a:r>
              <a:rPr lang="pt-BR" dirty="0"/>
              <a:t>Estilo do título Mestre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C9980B88-3F4A-4688-9ED0-17EF37E62D93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84000" y="4927600"/>
            <a:ext cx="6012000" cy="1845743"/>
          </a:xfrm>
          <a:solidFill>
            <a:schemeClr val="tx1">
              <a:lumMod val="85000"/>
              <a:lumOff val="15000"/>
            </a:schemeClr>
          </a:solidFill>
        </p:spPr>
        <p:txBody>
          <a:bodyPr lIns="288000" tIns="144000" rIns="432000" rtlCol="0"/>
          <a:lstStyle>
            <a:lvl1pPr marL="0" indent="0" algn="r">
              <a:buNone/>
              <a:defRPr sz="21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rtl="0"/>
            <a:r>
              <a:rPr lang="pt-BR" dirty="0"/>
              <a:t>Clique para editar o estilo de subtítulo Mestre</a:t>
            </a:r>
          </a:p>
        </p:txBody>
      </p:sp>
      <p:sp>
        <p:nvSpPr>
          <p:cNvPr id="5" name="Espaço Reservado para o Número do Slide 4">
            <a:extLst>
              <a:ext uri="{FF2B5EF4-FFF2-40B4-BE49-F238E27FC236}">
                <a16:creationId xmlns:a16="http://schemas.microsoft.com/office/drawing/2014/main" id="{B9994FE7-F6B5-D34D-B846-52B81F6F601D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 rtlCol="0"/>
          <a:lstStyle/>
          <a:p>
            <a:pPr rtl="0"/>
            <a:fld id="{19B51A1E-902D-48AF-9020-955120F399B6}" type="slidenum">
              <a:rPr lang="pt-BR" smtClean="0"/>
              <a:pPr rtl="0"/>
              <a:t>‹nº›</a:t>
            </a:fld>
            <a:endParaRPr lang="pt-BR" dirty="0"/>
          </a:p>
        </p:txBody>
      </p:sp>
      <p:sp>
        <p:nvSpPr>
          <p:cNvPr id="6" name="Caixa de texto 5">
            <a:extLst>
              <a:ext uri="{FF2B5EF4-FFF2-40B4-BE49-F238E27FC236}">
                <a16:creationId xmlns:a16="http://schemas.microsoft.com/office/drawing/2014/main" id="{6989E631-FFE0-4842-9C8D-2977AD46DA07}"/>
              </a:ext>
            </a:extLst>
          </p:cNvPr>
          <p:cNvSpPr txBox="1"/>
          <p:nvPr userDrawn="1"/>
        </p:nvSpPr>
        <p:spPr>
          <a:xfrm>
            <a:off x="5861957" y="6613071"/>
            <a:ext cx="0" cy="0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algn="l" rtl="0"/>
            <a:endParaRPr lang="pt-BR" sz="120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32" name="Espaço Reservado para Imagem 31">
            <a:extLst>
              <a:ext uri="{FF2B5EF4-FFF2-40B4-BE49-F238E27FC236}">
                <a16:creationId xmlns:a16="http://schemas.microsoft.com/office/drawing/2014/main" id="{6BC25646-06FC-4B3E-A74E-268EB8AEA602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84000" y="86714"/>
            <a:ext cx="6009285" cy="3431187"/>
          </a:xfrm>
          <a:solidFill>
            <a:srgbClr val="333333"/>
          </a:solidFill>
        </p:spPr>
        <p:txBody>
          <a:bodyPr lIns="0" tIns="0" rtlCol="0" anchor="ctr"/>
          <a:lstStyle>
            <a:lvl1pPr marL="0" indent="0" algn="ctr">
              <a:buNone/>
              <a:defRPr sz="1100" i="1">
                <a:solidFill>
                  <a:schemeClr val="bg1">
                    <a:lumMod val="8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rtl="0"/>
            <a:r>
              <a:rPr lang="pt-BR" dirty="0"/>
              <a:t>Inserir ou arrastar e soltar a imagem aqui</a:t>
            </a:r>
          </a:p>
        </p:txBody>
      </p:sp>
      <p:sp>
        <p:nvSpPr>
          <p:cNvPr id="16" name="Espaço Reservado para Conteúdo 2">
            <a:extLst>
              <a:ext uri="{FF2B5EF4-FFF2-40B4-BE49-F238E27FC236}">
                <a16:creationId xmlns:a16="http://schemas.microsoft.com/office/drawing/2014/main" id="{ED5F0C9D-A08F-4539-BA26-61D24BBE6E9A}"/>
              </a:ext>
            </a:extLst>
          </p:cNvPr>
          <p:cNvSpPr>
            <a:spLocks noGrp="1"/>
          </p:cNvSpPr>
          <p:nvPr>
            <p:ph idx="15"/>
          </p:nvPr>
        </p:nvSpPr>
        <p:spPr>
          <a:xfrm>
            <a:off x="6464300" y="1152000"/>
            <a:ext cx="5307700" cy="4680000"/>
          </a:xfrm>
        </p:spPr>
        <p:txBody>
          <a:bodyPr rtlCol="0" anchor="b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 rtl="0"/>
            <a:r>
              <a:rPr lang="pt-BR"/>
              <a:t>Clique para editar os estilos de texto Mestres</a:t>
            </a:r>
          </a:p>
          <a:p>
            <a:pPr lvl="1" rtl="0"/>
            <a:r>
              <a:rPr lang="pt-BR"/>
              <a:t>Segundo nível</a:t>
            </a:r>
          </a:p>
          <a:p>
            <a:pPr lvl="2" rtl="0"/>
            <a:r>
              <a:rPr lang="pt-BR"/>
              <a:t>Terceiro nível</a:t>
            </a:r>
          </a:p>
          <a:p>
            <a:pPr lvl="3" rtl="0"/>
            <a:r>
              <a:rPr lang="pt-BR"/>
              <a:t>Quarto nível</a:t>
            </a:r>
          </a:p>
          <a:p>
            <a:pPr lvl="4" rtl="0"/>
            <a:r>
              <a:rPr lang="pt-BR"/>
              <a:t>Quinto nível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6072830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Imagem 22">
            <a:extLst>
              <a:ext uri="{FF2B5EF4-FFF2-40B4-BE49-F238E27FC236}">
                <a16:creationId xmlns:a16="http://schemas.microsoft.com/office/drawing/2014/main" id="{D72BAA99-42FE-4467-BB62-4CB77542639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450305" y="256544"/>
            <a:ext cx="6598428" cy="1121455"/>
          </a:xfrm>
          <a:prstGeom prst="rect">
            <a:avLst/>
          </a:prstGeom>
        </p:spPr>
      </p:pic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B1948E38-8FB0-4E51-A01C-C88794372E5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2000" y="1152000"/>
            <a:ext cx="11340000" cy="4680000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 rtl="0"/>
            <a:r>
              <a:rPr lang="pt-BR"/>
              <a:t>Clique para editar os estilos de texto Mestres</a:t>
            </a:r>
          </a:p>
          <a:p>
            <a:pPr lvl="1" rtl="0"/>
            <a:r>
              <a:rPr lang="pt-BR"/>
              <a:t>Segundo nível</a:t>
            </a:r>
          </a:p>
          <a:p>
            <a:pPr lvl="2" rtl="0"/>
            <a:r>
              <a:rPr lang="pt-BR"/>
              <a:t>Terceiro nível</a:t>
            </a:r>
          </a:p>
          <a:p>
            <a:pPr lvl="3" rtl="0"/>
            <a:r>
              <a:rPr lang="pt-BR"/>
              <a:t>Quarto nível</a:t>
            </a:r>
          </a:p>
          <a:p>
            <a:pPr lvl="4" rtl="0"/>
            <a:r>
              <a:rPr lang="pt-BR"/>
              <a:t>Quinto nível</a:t>
            </a:r>
            <a:endParaRPr lang="pt-BR" dirty="0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5CFF4C50-933F-41F9-AD11-BD02410AA7D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pt-BR" dirty="0"/>
              <a:t>Clique para editar o estilo do título Mestre</a:t>
            </a:r>
          </a:p>
        </p:txBody>
      </p:sp>
      <p:sp>
        <p:nvSpPr>
          <p:cNvPr id="7" name="Espaço Reservado para Rodapé 6">
            <a:extLst>
              <a:ext uri="{FF2B5EF4-FFF2-40B4-BE49-F238E27FC236}">
                <a16:creationId xmlns:a16="http://schemas.microsoft.com/office/drawing/2014/main" id="{19F419B1-164A-4B7A-BBEC-47B6151ECB05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pt-BR" dirty="0"/>
              <a:t>Adicionar um rodapé</a:t>
            </a:r>
          </a:p>
        </p:txBody>
      </p:sp>
      <p:sp>
        <p:nvSpPr>
          <p:cNvPr id="8" name="Espaço reservado para o número do slide 7">
            <a:extLst>
              <a:ext uri="{FF2B5EF4-FFF2-40B4-BE49-F238E27FC236}">
                <a16:creationId xmlns:a16="http://schemas.microsoft.com/office/drawing/2014/main" id="{86E99B1E-D08C-46BA-9D27-9ED02F4C9B6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19B51A1E-902D-48AF-9020-955120F399B6}" type="slidenum">
              <a:rPr lang="pt-BR" smtClean="0"/>
              <a:pPr rtl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7345016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ois conteúd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0EE479C-D1F6-4BAC-80D2-90EF74E3261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32000" y="432000"/>
            <a:ext cx="11340000" cy="432000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pt-BR" dirty="0"/>
              <a:t>Clique para editar o estilo do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A22238F2-C6EC-476F-8371-119AECBA562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32000" y="1152000"/>
            <a:ext cx="5472000" cy="5040000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 rtl="0"/>
            <a:r>
              <a:rPr lang="pt-BR"/>
              <a:t>Clique para editar os estilos de texto Mestres</a:t>
            </a:r>
          </a:p>
          <a:p>
            <a:pPr lvl="1" rtl="0"/>
            <a:r>
              <a:rPr lang="pt-BR"/>
              <a:t>Segundo nível</a:t>
            </a:r>
          </a:p>
          <a:p>
            <a:pPr lvl="2" rtl="0"/>
            <a:r>
              <a:rPr lang="pt-BR"/>
              <a:t>Terceiro nível</a:t>
            </a:r>
          </a:p>
          <a:p>
            <a:pPr lvl="3" rtl="0"/>
            <a:r>
              <a:rPr lang="pt-BR"/>
              <a:t>Quarto nível</a:t>
            </a:r>
          </a:p>
          <a:p>
            <a:pPr lvl="4" rtl="0"/>
            <a:r>
              <a:rPr lang="pt-BR"/>
              <a:t>Quinto nível</a:t>
            </a:r>
            <a:endParaRPr lang="pt-BR" dirty="0"/>
          </a:p>
        </p:txBody>
      </p:sp>
      <p:sp>
        <p:nvSpPr>
          <p:cNvPr id="8" name="Espaço Reservado para Rodapé 7">
            <a:extLst>
              <a:ext uri="{FF2B5EF4-FFF2-40B4-BE49-F238E27FC236}">
                <a16:creationId xmlns:a16="http://schemas.microsoft.com/office/drawing/2014/main" id="{C9E47D86-FD0D-44D0-9B7F-9EDEBD11F9D6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pt-BR" dirty="0"/>
              <a:t>Adicionar um rodapé</a:t>
            </a:r>
          </a:p>
        </p:txBody>
      </p:sp>
      <p:sp>
        <p:nvSpPr>
          <p:cNvPr id="9" name="Espaço reservado para o número do slide 8">
            <a:extLst>
              <a:ext uri="{FF2B5EF4-FFF2-40B4-BE49-F238E27FC236}">
                <a16:creationId xmlns:a16="http://schemas.microsoft.com/office/drawing/2014/main" id="{0A29F8B3-4723-4928-83E5-76C29D05F2F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19B51A1E-902D-48AF-9020-955120F399B6}" type="slidenum">
              <a:rPr lang="pt-BR" smtClean="0"/>
              <a:pPr rtl="0"/>
              <a:t>‹nº›</a:t>
            </a:fld>
            <a:endParaRPr lang="pt-BR" dirty="0"/>
          </a:p>
        </p:txBody>
      </p:sp>
      <p:sp>
        <p:nvSpPr>
          <p:cNvPr id="6" name="Espaço Reservado para Texto 5">
            <a:extLst>
              <a:ext uri="{FF2B5EF4-FFF2-40B4-BE49-F238E27FC236}">
                <a16:creationId xmlns:a16="http://schemas.microsoft.com/office/drawing/2014/main" id="{7867C73D-EE16-41D1-B7CE-A35C765E3B8D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299887" y="1152525"/>
            <a:ext cx="5472113" cy="5038725"/>
          </a:xfrm>
        </p:spPr>
        <p:txBody>
          <a:bodyPr rtlCol="0"/>
          <a:lstStyle/>
          <a:p>
            <a:pPr lvl="0" rtl="0"/>
            <a:r>
              <a:rPr lang="pt-BR"/>
              <a:t>Clique para editar os estilos de texto Mestres</a:t>
            </a:r>
          </a:p>
          <a:p>
            <a:pPr lvl="1" rtl="0"/>
            <a:r>
              <a:rPr lang="pt-BR"/>
              <a:t>Segundo nível</a:t>
            </a:r>
          </a:p>
          <a:p>
            <a:pPr lvl="2" rtl="0"/>
            <a:r>
              <a:rPr lang="pt-BR"/>
              <a:t>Terceiro nível</a:t>
            </a:r>
          </a:p>
          <a:p>
            <a:pPr lvl="3" rtl="0"/>
            <a:r>
              <a:rPr lang="pt-BR"/>
              <a:t>Quarto nível</a:t>
            </a:r>
          </a:p>
          <a:p>
            <a:pPr lvl="4" rtl="0"/>
            <a:r>
              <a:rPr lang="pt-BR"/>
              <a:t>Quinto nível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8915521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Colun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CFF4C50-933F-41F9-AD11-BD02410AA7D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32000" y="432000"/>
            <a:ext cx="11340000" cy="432000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pt-BR" dirty="0"/>
              <a:t>Clique para editar o estilo do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B1948E38-8FB0-4E51-A01C-C88794372E5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2000" y="1152000"/>
            <a:ext cx="3600000" cy="5039250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 rtl="0"/>
            <a:r>
              <a:rPr lang="pt-BR"/>
              <a:t>Clique para editar os estilos de texto Mestres</a:t>
            </a:r>
          </a:p>
          <a:p>
            <a:pPr lvl="1" rtl="0"/>
            <a:r>
              <a:rPr lang="pt-BR"/>
              <a:t>Segundo nível</a:t>
            </a:r>
          </a:p>
          <a:p>
            <a:pPr lvl="2" rtl="0"/>
            <a:r>
              <a:rPr lang="pt-BR"/>
              <a:t>Terceiro nível</a:t>
            </a:r>
          </a:p>
          <a:p>
            <a:pPr lvl="3" rtl="0"/>
            <a:r>
              <a:rPr lang="pt-BR"/>
              <a:t>Quarto nível</a:t>
            </a:r>
          </a:p>
          <a:p>
            <a:pPr lvl="4" rtl="0"/>
            <a:r>
              <a:rPr lang="pt-BR"/>
              <a:t>Quinto nível</a:t>
            </a:r>
            <a:endParaRPr lang="pt-BR" dirty="0"/>
          </a:p>
        </p:txBody>
      </p:sp>
      <p:sp>
        <p:nvSpPr>
          <p:cNvPr id="7" name="Espaço Reservado para Rodapé 6">
            <a:extLst>
              <a:ext uri="{FF2B5EF4-FFF2-40B4-BE49-F238E27FC236}">
                <a16:creationId xmlns:a16="http://schemas.microsoft.com/office/drawing/2014/main" id="{19F419B1-164A-4B7A-BBEC-47B6151ECB05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pt-BR" dirty="0"/>
              <a:t>Adicionar um rodapé</a:t>
            </a:r>
          </a:p>
        </p:txBody>
      </p:sp>
      <p:sp>
        <p:nvSpPr>
          <p:cNvPr id="8" name="Espaço reservado para o número do slide 7">
            <a:extLst>
              <a:ext uri="{FF2B5EF4-FFF2-40B4-BE49-F238E27FC236}">
                <a16:creationId xmlns:a16="http://schemas.microsoft.com/office/drawing/2014/main" id="{86E99B1E-D08C-46BA-9D27-9ED02F4C9B6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19B51A1E-902D-48AF-9020-955120F399B6}" type="slidenum">
              <a:rPr lang="pt-BR" smtClean="0"/>
              <a:pPr rtl="0"/>
              <a:t>‹nº›</a:t>
            </a:fld>
            <a:endParaRPr lang="pt-BR" dirty="0"/>
          </a:p>
        </p:txBody>
      </p:sp>
      <p:sp>
        <p:nvSpPr>
          <p:cNvPr id="5" name="Espaço Reservado para Texto 4">
            <a:extLst>
              <a:ext uri="{FF2B5EF4-FFF2-40B4-BE49-F238E27FC236}">
                <a16:creationId xmlns:a16="http://schemas.microsoft.com/office/drawing/2014/main" id="{16A38E24-EB1C-472F-B631-5DF32F9C4CF5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4301550" y="1152000"/>
            <a:ext cx="3600450" cy="5038725"/>
          </a:xfrm>
        </p:spPr>
        <p:txBody>
          <a:bodyPr rtlCol="0"/>
          <a:lstStyle/>
          <a:p>
            <a:pPr lvl="0" rtl="0"/>
            <a:r>
              <a:rPr lang="pt-BR"/>
              <a:t>Clique para editar os estilos de texto Mestres</a:t>
            </a:r>
          </a:p>
          <a:p>
            <a:pPr lvl="1" rtl="0"/>
            <a:r>
              <a:rPr lang="pt-BR"/>
              <a:t>Segundo nível</a:t>
            </a:r>
          </a:p>
          <a:p>
            <a:pPr lvl="2" rtl="0"/>
            <a:r>
              <a:rPr lang="pt-BR"/>
              <a:t>Terceiro nível</a:t>
            </a:r>
          </a:p>
          <a:p>
            <a:pPr lvl="3" rtl="0"/>
            <a:r>
              <a:rPr lang="pt-BR"/>
              <a:t>Quarto nível</a:t>
            </a:r>
          </a:p>
          <a:p>
            <a:pPr lvl="4" rtl="0"/>
            <a:r>
              <a:rPr lang="pt-BR"/>
              <a:t>Quinto nível</a:t>
            </a:r>
            <a:endParaRPr lang="pt-BR" dirty="0"/>
          </a:p>
        </p:txBody>
      </p:sp>
      <p:sp>
        <p:nvSpPr>
          <p:cNvPr id="11" name="Espaço Reservado para Texto 10">
            <a:extLst>
              <a:ext uri="{FF2B5EF4-FFF2-40B4-BE49-F238E27FC236}">
                <a16:creationId xmlns:a16="http://schemas.microsoft.com/office/drawing/2014/main" id="{5B4A252E-78C9-4F76-98A4-A4B580AD072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171550" y="1152000"/>
            <a:ext cx="3600450" cy="5038725"/>
          </a:xfrm>
        </p:spPr>
        <p:txBody>
          <a:bodyPr rtlCol="0"/>
          <a:lstStyle/>
          <a:p>
            <a:pPr lvl="0" rtl="0"/>
            <a:r>
              <a:rPr lang="pt-BR"/>
              <a:t>Clique para editar os estilos de texto Mestres</a:t>
            </a:r>
          </a:p>
          <a:p>
            <a:pPr lvl="1" rtl="0"/>
            <a:r>
              <a:rPr lang="pt-BR"/>
              <a:t>Segundo nível</a:t>
            </a:r>
          </a:p>
          <a:p>
            <a:pPr lvl="2" rtl="0"/>
            <a:r>
              <a:rPr lang="pt-BR"/>
              <a:t>Terceiro nível</a:t>
            </a:r>
          </a:p>
          <a:p>
            <a:pPr lvl="3" rtl="0"/>
            <a:r>
              <a:rPr lang="pt-BR"/>
              <a:t>Quarto nível</a:t>
            </a:r>
          </a:p>
          <a:p>
            <a:pPr lvl="4" rtl="0"/>
            <a:r>
              <a:rPr lang="pt-BR"/>
              <a:t>Quinto nível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6543880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 Colun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CFF4C50-933F-41F9-AD11-BD02410AA7D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32000" y="432000"/>
            <a:ext cx="11340000" cy="432000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pt-BR" dirty="0"/>
              <a:t>Clique para editar o estilo do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B1948E38-8FB0-4E51-A01C-C88794372E5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2000" y="1152000"/>
            <a:ext cx="2160000" cy="5039250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 rtl="0"/>
            <a:r>
              <a:rPr lang="pt-BR"/>
              <a:t>Clique para editar os estilos de texto Mestres</a:t>
            </a:r>
          </a:p>
          <a:p>
            <a:pPr lvl="1" rtl="0"/>
            <a:r>
              <a:rPr lang="pt-BR"/>
              <a:t>Segundo nível</a:t>
            </a:r>
          </a:p>
          <a:p>
            <a:pPr lvl="2" rtl="0"/>
            <a:r>
              <a:rPr lang="pt-BR"/>
              <a:t>Terceiro nível</a:t>
            </a:r>
          </a:p>
          <a:p>
            <a:pPr lvl="3" rtl="0"/>
            <a:r>
              <a:rPr lang="pt-BR"/>
              <a:t>Quarto nível</a:t>
            </a:r>
          </a:p>
          <a:p>
            <a:pPr lvl="4" rtl="0"/>
            <a:r>
              <a:rPr lang="pt-BR"/>
              <a:t>Quinto nível</a:t>
            </a:r>
            <a:endParaRPr lang="pt-BR" dirty="0"/>
          </a:p>
        </p:txBody>
      </p:sp>
      <p:sp>
        <p:nvSpPr>
          <p:cNvPr id="7" name="Espaço Reservado para Rodapé 6">
            <a:extLst>
              <a:ext uri="{FF2B5EF4-FFF2-40B4-BE49-F238E27FC236}">
                <a16:creationId xmlns:a16="http://schemas.microsoft.com/office/drawing/2014/main" id="{19F419B1-164A-4B7A-BBEC-47B6151ECB05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pt-BR" dirty="0"/>
              <a:t>Adicionar um rodapé</a:t>
            </a:r>
          </a:p>
        </p:txBody>
      </p:sp>
      <p:sp>
        <p:nvSpPr>
          <p:cNvPr id="8" name="Espaço reservado para o número do slide 7">
            <a:extLst>
              <a:ext uri="{FF2B5EF4-FFF2-40B4-BE49-F238E27FC236}">
                <a16:creationId xmlns:a16="http://schemas.microsoft.com/office/drawing/2014/main" id="{86E99B1E-D08C-46BA-9D27-9ED02F4C9B6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19B51A1E-902D-48AF-9020-955120F399B6}" type="slidenum">
              <a:rPr lang="pt-BR" smtClean="0"/>
              <a:pPr rtl="0"/>
              <a:t>‹nº›</a:t>
            </a:fld>
            <a:endParaRPr lang="pt-BR" dirty="0"/>
          </a:p>
        </p:txBody>
      </p:sp>
      <p:sp>
        <p:nvSpPr>
          <p:cNvPr id="5" name="Espaço Reservado para Texto 4">
            <a:extLst>
              <a:ext uri="{FF2B5EF4-FFF2-40B4-BE49-F238E27FC236}">
                <a16:creationId xmlns:a16="http://schemas.microsoft.com/office/drawing/2014/main" id="{1F5B3657-F2AE-455A-BF81-1A0C2ACECD20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2726412" y="1152525"/>
            <a:ext cx="2160588" cy="5038725"/>
          </a:xfrm>
        </p:spPr>
        <p:txBody>
          <a:bodyPr rtlCol="0"/>
          <a:lstStyle/>
          <a:p>
            <a:pPr lvl="0" rtl="0"/>
            <a:r>
              <a:rPr lang="pt-BR"/>
              <a:t>Clique para editar os estilos de texto Mestres</a:t>
            </a:r>
          </a:p>
          <a:p>
            <a:pPr lvl="1" rtl="0"/>
            <a:r>
              <a:rPr lang="pt-BR"/>
              <a:t>Segundo nível</a:t>
            </a:r>
          </a:p>
          <a:p>
            <a:pPr lvl="2" rtl="0"/>
            <a:r>
              <a:rPr lang="pt-BR"/>
              <a:t>Terceiro nível</a:t>
            </a:r>
          </a:p>
          <a:p>
            <a:pPr lvl="3" rtl="0"/>
            <a:r>
              <a:rPr lang="pt-BR"/>
              <a:t>Quarto nível</a:t>
            </a:r>
          </a:p>
          <a:p>
            <a:pPr lvl="4" rtl="0"/>
            <a:r>
              <a:rPr lang="pt-BR"/>
              <a:t>Quinto nível</a:t>
            </a:r>
            <a:endParaRPr lang="pt-BR" dirty="0"/>
          </a:p>
        </p:txBody>
      </p:sp>
      <p:sp>
        <p:nvSpPr>
          <p:cNvPr id="13" name="Espaço Reservado para Texto 12">
            <a:extLst>
              <a:ext uri="{FF2B5EF4-FFF2-40B4-BE49-F238E27FC236}">
                <a16:creationId xmlns:a16="http://schemas.microsoft.com/office/drawing/2014/main" id="{6A983D98-E0AB-429A-9EC2-B50D4216D69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021412" y="1152525"/>
            <a:ext cx="2160588" cy="5038725"/>
          </a:xfrm>
        </p:spPr>
        <p:txBody>
          <a:bodyPr rtlCol="0"/>
          <a:lstStyle/>
          <a:p>
            <a:pPr lvl="0" rtl="0"/>
            <a:r>
              <a:rPr lang="pt-BR"/>
              <a:t>Clique para editar os estilos de texto Mestres</a:t>
            </a:r>
          </a:p>
          <a:p>
            <a:pPr lvl="1" rtl="0"/>
            <a:r>
              <a:rPr lang="pt-BR"/>
              <a:t>Segundo nível</a:t>
            </a:r>
          </a:p>
          <a:p>
            <a:pPr lvl="2" rtl="0"/>
            <a:r>
              <a:rPr lang="pt-BR"/>
              <a:t>Terceiro nível</a:t>
            </a:r>
          </a:p>
          <a:p>
            <a:pPr lvl="3" rtl="0"/>
            <a:r>
              <a:rPr lang="pt-BR"/>
              <a:t>Quarto nível</a:t>
            </a:r>
          </a:p>
          <a:p>
            <a:pPr lvl="4" rtl="0"/>
            <a:r>
              <a:rPr lang="pt-BR"/>
              <a:t>Quinto nível</a:t>
            </a:r>
            <a:endParaRPr lang="pt-BR" dirty="0"/>
          </a:p>
        </p:txBody>
      </p:sp>
      <p:sp>
        <p:nvSpPr>
          <p:cNvPr id="15" name="Espaço Reservado para Texto 14">
            <a:extLst>
              <a:ext uri="{FF2B5EF4-FFF2-40B4-BE49-F238E27FC236}">
                <a16:creationId xmlns:a16="http://schemas.microsoft.com/office/drawing/2014/main" id="{755213BF-EF6D-45DC-A01B-DE6C2F23A6D2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7316412" y="1148060"/>
            <a:ext cx="2160588" cy="5038725"/>
          </a:xfrm>
        </p:spPr>
        <p:txBody>
          <a:bodyPr rtlCol="0"/>
          <a:lstStyle/>
          <a:p>
            <a:pPr lvl="0" rtl="0"/>
            <a:r>
              <a:rPr lang="pt-BR"/>
              <a:t>Clique para editar os estilos de texto Mestres</a:t>
            </a:r>
          </a:p>
          <a:p>
            <a:pPr lvl="1" rtl="0"/>
            <a:r>
              <a:rPr lang="pt-BR"/>
              <a:t>Segundo nível</a:t>
            </a:r>
          </a:p>
          <a:p>
            <a:pPr lvl="2" rtl="0"/>
            <a:r>
              <a:rPr lang="pt-BR"/>
              <a:t>Terceiro nível</a:t>
            </a:r>
          </a:p>
          <a:p>
            <a:pPr lvl="3" rtl="0"/>
            <a:r>
              <a:rPr lang="pt-BR"/>
              <a:t>Quarto nível</a:t>
            </a:r>
          </a:p>
          <a:p>
            <a:pPr lvl="4" rtl="0"/>
            <a:r>
              <a:rPr lang="pt-BR"/>
              <a:t>Quinto nível</a:t>
            </a:r>
            <a:endParaRPr lang="pt-BR" dirty="0"/>
          </a:p>
        </p:txBody>
      </p:sp>
      <p:sp>
        <p:nvSpPr>
          <p:cNvPr id="17" name="Espaço Reservado para Texto 16">
            <a:extLst>
              <a:ext uri="{FF2B5EF4-FFF2-40B4-BE49-F238E27FC236}">
                <a16:creationId xmlns:a16="http://schemas.microsoft.com/office/drawing/2014/main" id="{77D6BBBA-F4A3-45D4-91BC-A405FFDC7C3D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9611412" y="1152525"/>
            <a:ext cx="2160588" cy="5038725"/>
          </a:xfrm>
        </p:spPr>
        <p:txBody>
          <a:bodyPr rtlCol="0"/>
          <a:lstStyle/>
          <a:p>
            <a:pPr lvl="0" rtl="0"/>
            <a:r>
              <a:rPr lang="pt-BR"/>
              <a:t>Clique para editar os estilos de texto Mestres</a:t>
            </a:r>
          </a:p>
          <a:p>
            <a:pPr lvl="1" rtl="0"/>
            <a:r>
              <a:rPr lang="pt-BR"/>
              <a:t>Segundo nível</a:t>
            </a:r>
          </a:p>
          <a:p>
            <a:pPr lvl="2" rtl="0"/>
            <a:r>
              <a:rPr lang="pt-BR"/>
              <a:t>Terceiro nível</a:t>
            </a:r>
          </a:p>
          <a:p>
            <a:pPr lvl="3" rtl="0"/>
            <a:r>
              <a:rPr lang="pt-BR"/>
              <a:t>Quarto nível</a:t>
            </a:r>
          </a:p>
          <a:p>
            <a:pPr lvl="4" rtl="0"/>
            <a:r>
              <a:rPr lang="pt-BR"/>
              <a:t>Quinto nível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9748372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m dos marcado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Oval 27">
            <a:extLst>
              <a:ext uri="{FF2B5EF4-FFF2-40B4-BE49-F238E27FC236}">
                <a16:creationId xmlns:a16="http://schemas.microsoft.com/office/drawing/2014/main" id="{2041BFF2-BC3B-3145-940D-004809E5A80A}"/>
              </a:ext>
            </a:extLst>
          </p:cNvPr>
          <p:cNvSpPr>
            <a:spLocks noChangeAspect="1"/>
          </p:cNvSpPr>
          <p:nvPr userDrawn="1"/>
        </p:nvSpPr>
        <p:spPr>
          <a:xfrm>
            <a:off x="3050592" y="2030748"/>
            <a:ext cx="1508760" cy="1508760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t-BR" dirty="0"/>
          </a:p>
        </p:txBody>
      </p:sp>
      <p:sp>
        <p:nvSpPr>
          <p:cNvPr id="29" name="Oval 28">
            <a:extLst>
              <a:ext uri="{FF2B5EF4-FFF2-40B4-BE49-F238E27FC236}">
                <a16:creationId xmlns:a16="http://schemas.microsoft.com/office/drawing/2014/main" id="{A9906F5C-A183-DF45-AE48-C1D611CDC98D}"/>
              </a:ext>
            </a:extLst>
          </p:cNvPr>
          <p:cNvSpPr>
            <a:spLocks noChangeAspect="1"/>
          </p:cNvSpPr>
          <p:nvPr userDrawn="1"/>
        </p:nvSpPr>
        <p:spPr>
          <a:xfrm>
            <a:off x="5345060" y="2030748"/>
            <a:ext cx="1508760" cy="1508760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t-BR" dirty="0"/>
          </a:p>
        </p:txBody>
      </p:sp>
      <p:sp>
        <p:nvSpPr>
          <p:cNvPr id="30" name="Oval 29">
            <a:extLst>
              <a:ext uri="{FF2B5EF4-FFF2-40B4-BE49-F238E27FC236}">
                <a16:creationId xmlns:a16="http://schemas.microsoft.com/office/drawing/2014/main" id="{C9CFF2EB-CD95-EA4D-810E-C9F8127071FE}"/>
              </a:ext>
            </a:extLst>
          </p:cNvPr>
          <p:cNvSpPr>
            <a:spLocks noChangeAspect="1"/>
          </p:cNvSpPr>
          <p:nvPr userDrawn="1"/>
        </p:nvSpPr>
        <p:spPr>
          <a:xfrm>
            <a:off x="7639529" y="2030748"/>
            <a:ext cx="1508760" cy="1508760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t-BR" dirty="0"/>
          </a:p>
        </p:txBody>
      </p:sp>
      <p:sp>
        <p:nvSpPr>
          <p:cNvPr id="31" name="Oval 30">
            <a:extLst>
              <a:ext uri="{FF2B5EF4-FFF2-40B4-BE49-F238E27FC236}">
                <a16:creationId xmlns:a16="http://schemas.microsoft.com/office/drawing/2014/main" id="{EE120266-68E0-504A-B1C8-F3369F5AF7C0}"/>
              </a:ext>
            </a:extLst>
          </p:cNvPr>
          <p:cNvSpPr>
            <a:spLocks noChangeAspect="1"/>
          </p:cNvSpPr>
          <p:nvPr userDrawn="1"/>
        </p:nvSpPr>
        <p:spPr>
          <a:xfrm>
            <a:off x="9933998" y="2030748"/>
            <a:ext cx="1508760" cy="1508760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t-BR" dirty="0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4FB4A810-8614-AD44-B362-CE45C8C679CE}"/>
              </a:ext>
            </a:extLst>
          </p:cNvPr>
          <p:cNvSpPr>
            <a:spLocks noChangeAspect="1"/>
          </p:cNvSpPr>
          <p:nvPr userDrawn="1"/>
        </p:nvSpPr>
        <p:spPr>
          <a:xfrm>
            <a:off x="759111" y="2030748"/>
            <a:ext cx="1508760" cy="1508760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t-BR" dirty="0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5CFF4C50-933F-41F9-AD11-BD02410AA7D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32000" y="432000"/>
            <a:ext cx="11340000" cy="432000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pt-BR" dirty="0"/>
              <a:t>Clique para editar o estilo do título Mestre</a:t>
            </a:r>
          </a:p>
        </p:txBody>
      </p:sp>
      <p:sp>
        <p:nvSpPr>
          <p:cNvPr id="7" name="Espaço Reservado para Rodapé 6">
            <a:extLst>
              <a:ext uri="{FF2B5EF4-FFF2-40B4-BE49-F238E27FC236}">
                <a16:creationId xmlns:a16="http://schemas.microsoft.com/office/drawing/2014/main" id="{19F419B1-164A-4B7A-BBEC-47B6151ECB05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pt-BR" dirty="0"/>
              <a:t>Adicionar um rodapé</a:t>
            </a:r>
          </a:p>
        </p:txBody>
      </p:sp>
      <p:sp>
        <p:nvSpPr>
          <p:cNvPr id="8" name="Espaço reservado para o número do slide 7">
            <a:extLst>
              <a:ext uri="{FF2B5EF4-FFF2-40B4-BE49-F238E27FC236}">
                <a16:creationId xmlns:a16="http://schemas.microsoft.com/office/drawing/2014/main" id="{86E99B1E-D08C-46BA-9D27-9ED02F4C9B6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19B51A1E-902D-48AF-9020-955120F399B6}" type="slidenum">
              <a:rPr lang="pt-BR" smtClean="0"/>
              <a:pPr rtl="0"/>
              <a:t>‹nº›</a:t>
            </a:fld>
            <a:endParaRPr lang="pt-BR" dirty="0"/>
          </a:p>
        </p:txBody>
      </p:sp>
      <p:sp>
        <p:nvSpPr>
          <p:cNvPr id="5" name="Espaço Reservado para Texto 4">
            <a:extLst>
              <a:ext uri="{FF2B5EF4-FFF2-40B4-BE49-F238E27FC236}">
                <a16:creationId xmlns:a16="http://schemas.microsoft.com/office/drawing/2014/main" id="{1F5B3657-F2AE-455A-BF81-1A0C2ACECD20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726075" y="4688112"/>
            <a:ext cx="2160588" cy="900000"/>
          </a:xfrm>
        </p:spPr>
        <p:txBody>
          <a:bodyPr rtlCol="0"/>
          <a:lstStyle>
            <a:lvl1pPr marL="0" indent="0" algn="ctr">
              <a:buNone/>
              <a:defRPr sz="1600"/>
            </a:lvl1pPr>
          </a:lstStyle>
          <a:p>
            <a:pPr lvl="0" rtl="0"/>
            <a:r>
              <a:rPr lang="pt-BR" dirty="0"/>
              <a:t>Descrição do marcador</a:t>
            </a:r>
          </a:p>
        </p:txBody>
      </p:sp>
      <p:sp>
        <p:nvSpPr>
          <p:cNvPr id="13" name="Espaço Reservado para Texto 12">
            <a:extLst>
              <a:ext uri="{FF2B5EF4-FFF2-40B4-BE49-F238E27FC236}">
                <a16:creationId xmlns:a16="http://schemas.microsoft.com/office/drawing/2014/main" id="{6A983D98-E0AB-429A-9EC2-B50D4216D69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020543" y="4688112"/>
            <a:ext cx="2160588" cy="900000"/>
          </a:xfrm>
        </p:spPr>
        <p:txBody>
          <a:bodyPr rtlCol="0"/>
          <a:lstStyle>
            <a:lvl1pPr marL="0" indent="0" algn="ctr">
              <a:buNone/>
              <a:defRPr sz="1600"/>
            </a:lvl1pPr>
          </a:lstStyle>
          <a:p>
            <a:pPr lvl="0" rtl="0"/>
            <a:r>
              <a:rPr lang="pt-BR" dirty="0"/>
              <a:t>Descrição do marcador</a:t>
            </a:r>
          </a:p>
        </p:txBody>
      </p:sp>
      <p:sp>
        <p:nvSpPr>
          <p:cNvPr id="15" name="Espaço Reservado para Texto 14">
            <a:extLst>
              <a:ext uri="{FF2B5EF4-FFF2-40B4-BE49-F238E27FC236}">
                <a16:creationId xmlns:a16="http://schemas.microsoft.com/office/drawing/2014/main" id="{755213BF-EF6D-45DC-A01B-DE6C2F23A6D2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7315012" y="4683647"/>
            <a:ext cx="2160588" cy="900000"/>
          </a:xfrm>
        </p:spPr>
        <p:txBody>
          <a:bodyPr rtlCol="0"/>
          <a:lstStyle>
            <a:lvl1pPr marL="0" indent="0" algn="ctr">
              <a:buNone/>
              <a:defRPr sz="1600"/>
            </a:lvl1pPr>
          </a:lstStyle>
          <a:p>
            <a:pPr lvl="0" rtl="0"/>
            <a:r>
              <a:rPr lang="pt-BR" dirty="0"/>
              <a:t>Descrição do marcador</a:t>
            </a:r>
          </a:p>
        </p:txBody>
      </p:sp>
      <p:sp>
        <p:nvSpPr>
          <p:cNvPr id="17" name="Espaço Reservado para Texto 16">
            <a:extLst>
              <a:ext uri="{FF2B5EF4-FFF2-40B4-BE49-F238E27FC236}">
                <a16:creationId xmlns:a16="http://schemas.microsoft.com/office/drawing/2014/main" id="{77D6BBBA-F4A3-45D4-91BC-A405FFDC7C3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9609481" y="4688112"/>
            <a:ext cx="2160588" cy="900000"/>
          </a:xfrm>
        </p:spPr>
        <p:txBody>
          <a:bodyPr rtlCol="0"/>
          <a:lstStyle>
            <a:lvl1pPr marL="0" indent="0" algn="ctr">
              <a:buNone/>
              <a:defRPr sz="1600"/>
            </a:lvl1pPr>
          </a:lstStyle>
          <a:p>
            <a:pPr lvl="0" rtl="0"/>
            <a:r>
              <a:rPr lang="pt-BR" dirty="0"/>
              <a:t>Descrição do marcador</a:t>
            </a:r>
          </a:p>
        </p:txBody>
      </p:sp>
      <p:sp>
        <p:nvSpPr>
          <p:cNvPr id="6" name="Espaço Reservado para Texto 5">
            <a:extLst>
              <a:ext uri="{FF2B5EF4-FFF2-40B4-BE49-F238E27FC236}">
                <a16:creationId xmlns:a16="http://schemas.microsoft.com/office/drawing/2014/main" id="{EB3F7825-EB73-4976-9D8D-BAD8C8FCEA82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31800" y="3926334"/>
            <a:ext cx="2160000" cy="504000"/>
          </a:xfrm>
        </p:spPr>
        <p:txBody>
          <a:bodyPr rtlCol="0"/>
          <a:lstStyle>
            <a:lvl1pPr marL="0" indent="0" algn="ctr">
              <a:buNone/>
              <a:defRPr b="1">
                <a:latin typeface="+mj-lt"/>
              </a:defRPr>
            </a:lvl1pPr>
          </a:lstStyle>
          <a:p>
            <a:pPr lvl="0" rtl="0"/>
            <a:r>
              <a:rPr lang="pt-BR" dirty="0"/>
              <a:t>Marcador 1</a:t>
            </a:r>
          </a:p>
        </p:txBody>
      </p:sp>
      <p:sp>
        <p:nvSpPr>
          <p:cNvPr id="10" name="Espaço Reservado para Texto 9">
            <a:extLst>
              <a:ext uri="{FF2B5EF4-FFF2-40B4-BE49-F238E27FC236}">
                <a16:creationId xmlns:a16="http://schemas.microsoft.com/office/drawing/2014/main" id="{6D972951-9088-4993-8DED-9DA3B6B08CF2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2726076" y="3926335"/>
            <a:ext cx="2160587" cy="504000"/>
          </a:xfrm>
        </p:spPr>
        <p:txBody>
          <a:bodyPr rtlCol="0"/>
          <a:lstStyle>
            <a:lvl1pPr marL="0" indent="0" algn="ctr">
              <a:buNone/>
              <a:defRPr b="1">
                <a:latin typeface="+mj-lt"/>
              </a:defRPr>
            </a:lvl1pPr>
          </a:lstStyle>
          <a:p>
            <a:pPr lvl="0" rtl="0"/>
            <a:r>
              <a:rPr lang="pt-BR" dirty="0"/>
              <a:t>Marcador 2</a:t>
            </a:r>
          </a:p>
        </p:txBody>
      </p:sp>
      <p:sp>
        <p:nvSpPr>
          <p:cNvPr id="12" name="Espaço Reservado para Texto 11">
            <a:extLst>
              <a:ext uri="{FF2B5EF4-FFF2-40B4-BE49-F238E27FC236}">
                <a16:creationId xmlns:a16="http://schemas.microsoft.com/office/drawing/2014/main" id="{48424FDD-507C-4199-BFC6-8BC01D8992B6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5020543" y="3926335"/>
            <a:ext cx="2160588" cy="504000"/>
          </a:xfrm>
        </p:spPr>
        <p:txBody>
          <a:bodyPr rtlCol="0"/>
          <a:lstStyle>
            <a:lvl1pPr marL="0" indent="0" algn="ctr">
              <a:buNone/>
              <a:defRPr b="1">
                <a:latin typeface="+mj-lt"/>
              </a:defRPr>
            </a:lvl1pPr>
          </a:lstStyle>
          <a:p>
            <a:pPr lvl="0" rtl="0"/>
            <a:r>
              <a:rPr lang="pt-BR" dirty="0"/>
              <a:t>Marcador 3</a:t>
            </a:r>
          </a:p>
        </p:txBody>
      </p:sp>
      <p:sp>
        <p:nvSpPr>
          <p:cNvPr id="16" name="Espaço Reservado para Texto 15">
            <a:extLst>
              <a:ext uri="{FF2B5EF4-FFF2-40B4-BE49-F238E27FC236}">
                <a16:creationId xmlns:a16="http://schemas.microsoft.com/office/drawing/2014/main" id="{33DAFB20-1343-4578-8AA0-0378B674F1B1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7315013" y="3926335"/>
            <a:ext cx="2160587" cy="504000"/>
          </a:xfrm>
        </p:spPr>
        <p:txBody>
          <a:bodyPr rtlCol="0"/>
          <a:lstStyle>
            <a:lvl1pPr marL="0" indent="0" algn="ctr">
              <a:buNone/>
              <a:defRPr b="1">
                <a:latin typeface="+mj-lt"/>
              </a:defRPr>
            </a:lvl1pPr>
          </a:lstStyle>
          <a:p>
            <a:pPr lvl="0" rtl="0"/>
            <a:r>
              <a:rPr lang="pt-BR" dirty="0"/>
              <a:t>Marcador 4</a:t>
            </a:r>
          </a:p>
        </p:txBody>
      </p:sp>
      <p:sp>
        <p:nvSpPr>
          <p:cNvPr id="19" name="Espaço Reservado para Texto 18">
            <a:extLst>
              <a:ext uri="{FF2B5EF4-FFF2-40B4-BE49-F238E27FC236}">
                <a16:creationId xmlns:a16="http://schemas.microsoft.com/office/drawing/2014/main" id="{B01E9EA3-8BD6-4531-812C-663C75428B76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9609481" y="3926335"/>
            <a:ext cx="2160588" cy="504000"/>
          </a:xfrm>
        </p:spPr>
        <p:txBody>
          <a:bodyPr rtlCol="0"/>
          <a:lstStyle>
            <a:lvl1pPr marL="0" indent="0" algn="ctr">
              <a:buNone/>
              <a:defRPr b="1">
                <a:latin typeface="+mj-lt"/>
              </a:defRPr>
            </a:lvl1pPr>
          </a:lstStyle>
          <a:p>
            <a:pPr lvl="0" rtl="0"/>
            <a:r>
              <a:rPr lang="pt-BR" dirty="0"/>
              <a:t>Marcador 5</a:t>
            </a:r>
          </a:p>
        </p:txBody>
      </p:sp>
      <p:sp>
        <p:nvSpPr>
          <p:cNvPr id="21" name="Espaço Reservado para Texto 20">
            <a:extLst>
              <a:ext uri="{FF2B5EF4-FFF2-40B4-BE49-F238E27FC236}">
                <a16:creationId xmlns:a16="http://schemas.microsoft.com/office/drawing/2014/main" id="{DA4566DA-C848-4A27-BBC8-722932FFD7F6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432094" y="4683350"/>
            <a:ext cx="2160000" cy="900000"/>
          </a:xfrm>
        </p:spPr>
        <p:txBody>
          <a:bodyPr rtlCol="0"/>
          <a:lstStyle>
            <a:lvl1pPr marL="0" indent="0" algn="ctr">
              <a:buNone/>
              <a:defRPr sz="1600"/>
            </a:lvl1pPr>
          </a:lstStyle>
          <a:p>
            <a:pPr lvl="0" rtl="0"/>
            <a:r>
              <a:rPr lang="pt-BR" dirty="0"/>
              <a:t>Descrição do marcador</a:t>
            </a:r>
          </a:p>
        </p:txBody>
      </p:sp>
      <p:sp>
        <p:nvSpPr>
          <p:cNvPr id="4" name="Espaço Reservado para Imagem 3">
            <a:extLst>
              <a:ext uri="{FF2B5EF4-FFF2-40B4-BE49-F238E27FC236}">
                <a16:creationId xmlns:a16="http://schemas.microsoft.com/office/drawing/2014/main" id="{B0B1F8F6-73A5-F142-8A28-094DA998B5F5}"/>
              </a:ext>
            </a:extLst>
          </p:cNvPr>
          <p:cNvSpPr>
            <a:spLocks noGrp="1"/>
          </p:cNvSpPr>
          <p:nvPr>
            <p:ph type="pic" sz="quarter" idx="27"/>
          </p:nvPr>
        </p:nvSpPr>
        <p:spPr>
          <a:xfrm>
            <a:off x="1086454" y="2358091"/>
            <a:ext cx="854075" cy="854075"/>
          </a:xfrm>
        </p:spPr>
        <p:txBody>
          <a:bodyPr rtlCol="0"/>
          <a:lstStyle>
            <a:lvl1pPr marL="0" indent="0">
              <a:buNone/>
              <a:defRPr/>
            </a:lvl1pPr>
          </a:lstStyle>
          <a:p>
            <a:pPr rtl="0"/>
            <a:r>
              <a:rPr lang="pt-BR"/>
              <a:t>Clique no ícone para adicionar uma imagem</a:t>
            </a:r>
            <a:endParaRPr lang="pt-BR" dirty="0"/>
          </a:p>
        </p:txBody>
      </p:sp>
      <p:sp>
        <p:nvSpPr>
          <p:cNvPr id="32" name="Espaço Reservado para Imagem 3">
            <a:extLst>
              <a:ext uri="{FF2B5EF4-FFF2-40B4-BE49-F238E27FC236}">
                <a16:creationId xmlns:a16="http://schemas.microsoft.com/office/drawing/2014/main" id="{F78A887E-89A6-244C-8AA4-484FE5358768}"/>
              </a:ext>
            </a:extLst>
          </p:cNvPr>
          <p:cNvSpPr>
            <a:spLocks noGrp="1"/>
          </p:cNvSpPr>
          <p:nvPr>
            <p:ph type="pic" sz="quarter" idx="28"/>
          </p:nvPr>
        </p:nvSpPr>
        <p:spPr>
          <a:xfrm>
            <a:off x="3380176" y="2358091"/>
            <a:ext cx="854075" cy="854075"/>
          </a:xfrm>
        </p:spPr>
        <p:txBody>
          <a:bodyPr rtlCol="0"/>
          <a:lstStyle>
            <a:lvl1pPr marL="0" indent="0">
              <a:buNone/>
              <a:defRPr/>
            </a:lvl1pPr>
          </a:lstStyle>
          <a:p>
            <a:pPr rtl="0"/>
            <a:r>
              <a:rPr lang="pt-BR"/>
              <a:t>Clique no ícone para adicionar uma imagem</a:t>
            </a:r>
            <a:endParaRPr lang="pt-BR" dirty="0"/>
          </a:p>
        </p:txBody>
      </p:sp>
      <p:sp>
        <p:nvSpPr>
          <p:cNvPr id="33" name="Espaço Reservado para Imagem 3">
            <a:extLst>
              <a:ext uri="{FF2B5EF4-FFF2-40B4-BE49-F238E27FC236}">
                <a16:creationId xmlns:a16="http://schemas.microsoft.com/office/drawing/2014/main" id="{52B18661-99A8-214A-A089-09F11F1EB5C4}"/>
              </a:ext>
            </a:extLst>
          </p:cNvPr>
          <p:cNvSpPr>
            <a:spLocks noGrp="1"/>
          </p:cNvSpPr>
          <p:nvPr>
            <p:ph type="pic" sz="quarter" idx="29"/>
          </p:nvPr>
        </p:nvSpPr>
        <p:spPr>
          <a:xfrm>
            <a:off x="5673898" y="2358091"/>
            <a:ext cx="854075" cy="854075"/>
          </a:xfrm>
        </p:spPr>
        <p:txBody>
          <a:bodyPr rtlCol="0"/>
          <a:lstStyle>
            <a:lvl1pPr marL="0" indent="0">
              <a:buNone/>
              <a:defRPr/>
            </a:lvl1pPr>
          </a:lstStyle>
          <a:p>
            <a:pPr rtl="0"/>
            <a:r>
              <a:rPr lang="pt-BR"/>
              <a:t>Clique no ícone para adicionar uma imagem</a:t>
            </a:r>
            <a:endParaRPr lang="pt-BR" dirty="0"/>
          </a:p>
        </p:txBody>
      </p:sp>
      <p:sp>
        <p:nvSpPr>
          <p:cNvPr id="34" name="Espaço Reservado para Imagem 3">
            <a:extLst>
              <a:ext uri="{FF2B5EF4-FFF2-40B4-BE49-F238E27FC236}">
                <a16:creationId xmlns:a16="http://schemas.microsoft.com/office/drawing/2014/main" id="{69D5F0B5-DE10-D646-9244-6B4289E7793E}"/>
              </a:ext>
            </a:extLst>
          </p:cNvPr>
          <p:cNvSpPr>
            <a:spLocks noGrp="1"/>
          </p:cNvSpPr>
          <p:nvPr>
            <p:ph type="pic" sz="quarter" idx="30"/>
          </p:nvPr>
        </p:nvSpPr>
        <p:spPr>
          <a:xfrm>
            <a:off x="7967620" y="2358091"/>
            <a:ext cx="854075" cy="854075"/>
          </a:xfrm>
        </p:spPr>
        <p:txBody>
          <a:bodyPr rtlCol="0"/>
          <a:lstStyle>
            <a:lvl1pPr marL="0" indent="0">
              <a:buNone/>
              <a:defRPr/>
            </a:lvl1pPr>
          </a:lstStyle>
          <a:p>
            <a:pPr rtl="0"/>
            <a:r>
              <a:rPr lang="pt-BR"/>
              <a:t>Clique no ícone para adicionar uma imagem</a:t>
            </a:r>
            <a:endParaRPr lang="pt-BR" dirty="0"/>
          </a:p>
        </p:txBody>
      </p:sp>
      <p:sp>
        <p:nvSpPr>
          <p:cNvPr id="35" name="Espaço Reservado para Imagem 3">
            <a:extLst>
              <a:ext uri="{FF2B5EF4-FFF2-40B4-BE49-F238E27FC236}">
                <a16:creationId xmlns:a16="http://schemas.microsoft.com/office/drawing/2014/main" id="{72B87CCD-6D17-844B-87EF-F8BC69D79B06}"/>
              </a:ext>
            </a:extLst>
          </p:cNvPr>
          <p:cNvSpPr>
            <a:spLocks noGrp="1"/>
          </p:cNvSpPr>
          <p:nvPr>
            <p:ph type="pic" sz="quarter" idx="31"/>
          </p:nvPr>
        </p:nvSpPr>
        <p:spPr>
          <a:xfrm>
            <a:off x="10261341" y="2358091"/>
            <a:ext cx="854075" cy="854075"/>
          </a:xfrm>
        </p:spPr>
        <p:txBody>
          <a:bodyPr rtlCol="0"/>
          <a:lstStyle>
            <a:lvl1pPr marL="0" indent="0">
              <a:buNone/>
              <a:defRPr/>
            </a:lvl1pPr>
          </a:lstStyle>
          <a:p>
            <a:pPr rtl="0"/>
            <a:r>
              <a:rPr lang="pt-BR"/>
              <a:t>Clique no ícone para adicionar uma imagem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0308491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Marcadores de imagem à esquer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Oval 19">
            <a:extLst>
              <a:ext uri="{FF2B5EF4-FFF2-40B4-BE49-F238E27FC236}">
                <a16:creationId xmlns:a16="http://schemas.microsoft.com/office/drawing/2014/main" id="{019D3C0C-316D-A045-BC1B-D508718E47A9}"/>
              </a:ext>
            </a:extLst>
          </p:cNvPr>
          <p:cNvSpPr>
            <a:spLocks noChangeAspect="1"/>
          </p:cNvSpPr>
          <p:nvPr userDrawn="1"/>
        </p:nvSpPr>
        <p:spPr>
          <a:xfrm>
            <a:off x="3050592" y="2030748"/>
            <a:ext cx="1508760" cy="1508760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t-BR" dirty="0"/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56D90BAC-4672-454F-9B98-7A6F31D7B3F7}"/>
              </a:ext>
            </a:extLst>
          </p:cNvPr>
          <p:cNvSpPr>
            <a:spLocks noChangeAspect="1"/>
          </p:cNvSpPr>
          <p:nvPr userDrawn="1"/>
        </p:nvSpPr>
        <p:spPr>
          <a:xfrm>
            <a:off x="5345060" y="2030748"/>
            <a:ext cx="1508760" cy="1508760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t-BR" dirty="0"/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id="{21146660-9CB0-D241-ACBC-5C0A9FC8AD1A}"/>
              </a:ext>
            </a:extLst>
          </p:cNvPr>
          <p:cNvSpPr>
            <a:spLocks noChangeAspect="1"/>
          </p:cNvSpPr>
          <p:nvPr userDrawn="1"/>
        </p:nvSpPr>
        <p:spPr>
          <a:xfrm>
            <a:off x="759111" y="2030748"/>
            <a:ext cx="1508760" cy="1508760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t-BR" dirty="0"/>
          </a:p>
        </p:txBody>
      </p:sp>
      <p:sp>
        <p:nvSpPr>
          <p:cNvPr id="27" name="Espaço Reservado para Imagem 3">
            <a:extLst>
              <a:ext uri="{FF2B5EF4-FFF2-40B4-BE49-F238E27FC236}">
                <a16:creationId xmlns:a16="http://schemas.microsoft.com/office/drawing/2014/main" id="{831AC394-0DDA-6F4A-B2D3-6D95CD866486}"/>
              </a:ext>
            </a:extLst>
          </p:cNvPr>
          <p:cNvSpPr>
            <a:spLocks noGrp="1"/>
          </p:cNvSpPr>
          <p:nvPr>
            <p:ph type="pic" sz="quarter" idx="27"/>
          </p:nvPr>
        </p:nvSpPr>
        <p:spPr>
          <a:xfrm>
            <a:off x="1086454" y="2358091"/>
            <a:ext cx="854075" cy="854075"/>
          </a:xfrm>
        </p:spPr>
        <p:txBody>
          <a:bodyPr rtlCol="0"/>
          <a:lstStyle>
            <a:lvl1pPr marL="0" indent="0">
              <a:buNone/>
              <a:defRPr/>
            </a:lvl1pPr>
          </a:lstStyle>
          <a:p>
            <a:pPr rtl="0"/>
            <a:r>
              <a:rPr lang="pt-BR"/>
              <a:t>Clique no ícone para adicionar uma imagem</a:t>
            </a:r>
            <a:endParaRPr lang="pt-BR" dirty="0"/>
          </a:p>
        </p:txBody>
      </p:sp>
      <p:sp>
        <p:nvSpPr>
          <p:cNvPr id="28" name="Espaço Reservado para Imagem 3">
            <a:extLst>
              <a:ext uri="{FF2B5EF4-FFF2-40B4-BE49-F238E27FC236}">
                <a16:creationId xmlns:a16="http://schemas.microsoft.com/office/drawing/2014/main" id="{B1A58D5B-A4BA-F446-90DA-1B6B207869A8}"/>
              </a:ext>
            </a:extLst>
          </p:cNvPr>
          <p:cNvSpPr>
            <a:spLocks noGrp="1"/>
          </p:cNvSpPr>
          <p:nvPr>
            <p:ph type="pic" sz="quarter" idx="28"/>
          </p:nvPr>
        </p:nvSpPr>
        <p:spPr>
          <a:xfrm>
            <a:off x="3380176" y="2358091"/>
            <a:ext cx="854075" cy="854075"/>
          </a:xfrm>
        </p:spPr>
        <p:txBody>
          <a:bodyPr rtlCol="0"/>
          <a:lstStyle>
            <a:lvl1pPr marL="0" indent="0">
              <a:buNone/>
              <a:defRPr/>
            </a:lvl1pPr>
          </a:lstStyle>
          <a:p>
            <a:pPr rtl="0"/>
            <a:r>
              <a:rPr lang="pt-BR"/>
              <a:t>Clique no ícone para adicionar uma imagem</a:t>
            </a:r>
            <a:endParaRPr lang="pt-BR" dirty="0"/>
          </a:p>
        </p:txBody>
      </p:sp>
      <p:sp>
        <p:nvSpPr>
          <p:cNvPr id="29" name="Espaço Reservado para Imagem 3">
            <a:extLst>
              <a:ext uri="{FF2B5EF4-FFF2-40B4-BE49-F238E27FC236}">
                <a16:creationId xmlns:a16="http://schemas.microsoft.com/office/drawing/2014/main" id="{7912C149-C249-1940-AF83-360853E78C26}"/>
              </a:ext>
            </a:extLst>
          </p:cNvPr>
          <p:cNvSpPr>
            <a:spLocks noGrp="1"/>
          </p:cNvSpPr>
          <p:nvPr>
            <p:ph type="pic" sz="quarter" idx="29"/>
          </p:nvPr>
        </p:nvSpPr>
        <p:spPr>
          <a:xfrm>
            <a:off x="5673898" y="2358091"/>
            <a:ext cx="854075" cy="854075"/>
          </a:xfrm>
        </p:spPr>
        <p:txBody>
          <a:bodyPr rtlCol="0"/>
          <a:lstStyle>
            <a:lvl1pPr marL="0" indent="0">
              <a:buNone/>
              <a:defRPr/>
            </a:lvl1pPr>
          </a:lstStyle>
          <a:p>
            <a:pPr rtl="0"/>
            <a:r>
              <a:rPr lang="pt-BR"/>
              <a:t>Clique no ícone para adicionar uma imagem</a:t>
            </a:r>
            <a:endParaRPr lang="pt-BR" dirty="0"/>
          </a:p>
        </p:txBody>
      </p:sp>
      <p:sp>
        <p:nvSpPr>
          <p:cNvPr id="42" name="Retângulo 41">
            <a:extLst>
              <a:ext uri="{FF2B5EF4-FFF2-40B4-BE49-F238E27FC236}">
                <a16:creationId xmlns:a16="http://schemas.microsoft.com/office/drawing/2014/main" id="{D24854E3-04DE-4154-AD8A-9F8AC3E4EE33}"/>
              </a:ext>
            </a:extLst>
          </p:cNvPr>
          <p:cNvSpPr/>
          <p:nvPr userDrawn="1"/>
        </p:nvSpPr>
        <p:spPr>
          <a:xfrm>
            <a:off x="7632650" y="86714"/>
            <a:ext cx="4472635" cy="6684572"/>
          </a:xfrm>
          <a:prstGeom prst="rect">
            <a:avLst/>
          </a:prstGeom>
          <a:gradFill>
            <a:gsLst>
              <a:gs pos="0">
                <a:schemeClr val="tx1">
                  <a:alpha val="0"/>
                </a:schemeClr>
              </a:gs>
              <a:gs pos="100000">
                <a:schemeClr val="tx1">
                  <a:alpha val="31000"/>
                </a:schemeClr>
              </a:gs>
            </a:gsLst>
            <a:lin ang="12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t-BR" dirty="0"/>
          </a:p>
        </p:txBody>
      </p:sp>
      <p:sp>
        <p:nvSpPr>
          <p:cNvPr id="41" name="Espaço Reservado para Imagem 40">
            <a:extLst>
              <a:ext uri="{FF2B5EF4-FFF2-40B4-BE49-F238E27FC236}">
                <a16:creationId xmlns:a16="http://schemas.microsoft.com/office/drawing/2014/main" id="{5BDD2BB3-B6A3-404C-846E-13E06B2F1662}"/>
              </a:ext>
            </a:extLst>
          </p:cNvPr>
          <p:cNvSpPr>
            <a:spLocks noGrp="1"/>
          </p:cNvSpPr>
          <p:nvPr>
            <p:ph type="pic" sz="quarter" idx="25" hasCustomPrompt="1"/>
          </p:nvPr>
        </p:nvSpPr>
        <p:spPr>
          <a:xfrm>
            <a:off x="7632650" y="86714"/>
            <a:ext cx="4472635" cy="6478538"/>
          </a:xfrm>
          <a:custGeom>
            <a:avLst/>
            <a:gdLst>
              <a:gd name="connsiteX0" fmla="*/ 376782 w 4559351"/>
              <a:gd name="connsiteY0" fmla="*/ 5927210 h 6604145"/>
              <a:gd name="connsiteX1" fmla="*/ 1519837 w 4559351"/>
              <a:gd name="connsiteY1" fmla="*/ 6224579 h 6604145"/>
              <a:gd name="connsiteX2" fmla="*/ 1067656 w 4559351"/>
              <a:gd name="connsiteY2" fmla="*/ 6604145 h 6604145"/>
              <a:gd name="connsiteX3" fmla="*/ 567431 w 4559351"/>
              <a:gd name="connsiteY3" fmla="*/ 6347235 h 6604145"/>
              <a:gd name="connsiteX4" fmla="*/ 3770030 w 4559351"/>
              <a:gd name="connsiteY4" fmla="*/ 4729122 h 6604145"/>
              <a:gd name="connsiteX5" fmla="*/ 3830234 w 4559351"/>
              <a:gd name="connsiteY5" fmla="*/ 4893659 h 6604145"/>
              <a:gd name="connsiteX6" fmla="*/ 3125854 w 4559351"/>
              <a:gd name="connsiteY6" fmla="*/ 4949110 h 6604145"/>
              <a:gd name="connsiteX7" fmla="*/ 3170574 w 4559351"/>
              <a:gd name="connsiteY7" fmla="*/ 4030224 h 6604145"/>
              <a:gd name="connsiteX8" fmla="*/ 3437863 w 4559351"/>
              <a:gd name="connsiteY8" fmla="*/ 4760691 h 6604145"/>
              <a:gd name="connsiteX9" fmla="*/ 2793688 w 4559351"/>
              <a:gd name="connsiteY9" fmla="*/ 4980680 h 6604145"/>
              <a:gd name="connsiteX10" fmla="*/ 2501683 w 4559351"/>
              <a:gd name="connsiteY10" fmla="*/ 5003670 h 6604145"/>
              <a:gd name="connsiteX11" fmla="*/ 0 w 4559351"/>
              <a:gd name="connsiteY11" fmla="*/ 3396395 h 6604145"/>
              <a:gd name="connsiteX12" fmla="*/ 3032435 w 4559351"/>
              <a:gd name="connsiteY12" fmla="*/ 3966867 h 6604145"/>
              <a:gd name="connsiteX13" fmla="*/ 1101460 w 4559351"/>
              <a:gd name="connsiteY13" fmla="*/ 6039845 h 6604145"/>
              <a:gd name="connsiteX14" fmla="*/ 10881 w 4559351"/>
              <a:gd name="connsiteY14" fmla="*/ 5508230 h 6604145"/>
              <a:gd name="connsiteX15" fmla="*/ 0 w 4559351"/>
              <a:gd name="connsiteY15" fmla="*/ 5475113 h 6604145"/>
              <a:gd name="connsiteX16" fmla="*/ 0 w 4559351"/>
              <a:gd name="connsiteY16" fmla="*/ 2843941 h 6604145"/>
              <a:gd name="connsiteX17" fmla="*/ 1605508 w 4559351"/>
              <a:gd name="connsiteY17" fmla="*/ 3374908 h 6604145"/>
              <a:gd name="connsiteX18" fmla="*/ 1482045 w 4559351"/>
              <a:gd name="connsiteY18" fmla="*/ 3547687 h 6604145"/>
              <a:gd name="connsiteX19" fmla="*/ 0 w 4559351"/>
              <a:gd name="connsiteY19" fmla="*/ 3206607 h 6604145"/>
              <a:gd name="connsiteX20" fmla="*/ 0 w 4559351"/>
              <a:gd name="connsiteY20" fmla="*/ 0 h 6604145"/>
              <a:gd name="connsiteX21" fmla="*/ 4559351 w 4559351"/>
              <a:gd name="connsiteY21" fmla="*/ 0 h 6604145"/>
              <a:gd name="connsiteX22" fmla="*/ 4559351 w 4559351"/>
              <a:gd name="connsiteY22" fmla="*/ 4284646 h 6604145"/>
              <a:gd name="connsiteX23" fmla="*/ 0 w 4559351"/>
              <a:gd name="connsiteY23" fmla="*/ 2645102 h 66041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4559351" h="6604145">
                <a:moveTo>
                  <a:pt x="376782" y="5927210"/>
                </a:moveTo>
                <a:lnTo>
                  <a:pt x="1519837" y="6224579"/>
                </a:lnTo>
                <a:lnTo>
                  <a:pt x="1067656" y="6604145"/>
                </a:lnTo>
                <a:lnTo>
                  <a:pt x="567431" y="6347235"/>
                </a:lnTo>
                <a:close/>
                <a:moveTo>
                  <a:pt x="3770030" y="4729122"/>
                </a:moveTo>
                <a:lnTo>
                  <a:pt x="3830234" y="4893659"/>
                </a:lnTo>
                <a:lnTo>
                  <a:pt x="3125854" y="4949110"/>
                </a:lnTo>
                <a:close/>
                <a:moveTo>
                  <a:pt x="3170574" y="4030224"/>
                </a:moveTo>
                <a:lnTo>
                  <a:pt x="3437863" y="4760691"/>
                </a:lnTo>
                <a:lnTo>
                  <a:pt x="2793688" y="4980680"/>
                </a:lnTo>
                <a:lnTo>
                  <a:pt x="2501683" y="5003670"/>
                </a:lnTo>
                <a:close/>
                <a:moveTo>
                  <a:pt x="0" y="3396395"/>
                </a:moveTo>
                <a:lnTo>
                  <a:pt x="3032435" y="3966867"/>
                </a:lnTo>
                <a:lnTo>
                  <a:pt x="1101460" y="6039845"/>
                </a:lnTo>
                <a:lnTo>
                  <a:pt x="10881" y="5508230"/>
                </a:lnTo>
                <a:lnTo>
                  <a:pt x="0" y="5475113"/>
                </a:lnTo>
                <a:close/>
                <a:moveTo>
                  <a:pt x="0" y="2843941"/>
                </a:moveTo>
                <a:lnTo>
                  <a:pt x="1605508" y="3374908"/>
                </a:lnTo>
                <a:lnTo>
                  <a:pt x="1482045" y="3547687"/>
                </a:lnTo>
                <a:lnTo>
                  <a:pt x="0" y="3206607"/>
                </a:lnTo>
                <a:close/>
                <a:moveTo>
                  <a:pt x="0" y="0"/>
                </a:moveTo>
                <a:lnTo>
                  <a:pt x="4559351" y="0"/>
                </a:lnTo>
                <a:lnTo>
                  <a:pt x="4559351" y="4284646"/>
                </a:lnTo>
                <a:lnTo>
                  <a:pt x="0" y="2645102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rtlCol="0" anchor="ctr">
            <a:no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100" i="1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pt-BR" dirty="0"/>
              <a:t>Inserir ou arrastar e soltar a imagem aqui</a:t>
            </a:r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5CFF4C50-933F-41F9-AD11-BD02410AA7D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32000" y="432000"/>
            <a:ext cx="11340000" cy="432000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pt-BR" dirty="0"/>
              <a:t>Clique para editar o estilo do título Mestre</a:t>
            </a:r>
          </a:p>
        </p:txBody>
      </p:sp>
      <p:sp>
        <p:nvSpPr>
          <p:cNvPr id="7" name="Espaço Reservado para Rodapé 6">
            <a:extLst>
              <a:ext uri="{FF2B5EF4-FFF2-40B4-BE49-F238E27FC236}">
                <a16:creationId xmlns:a16="http://schemas.microsoft.com/office/drawing/2014/main" id="{19F419B1-164A-4B7A-BBEC-47B6151ECB05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pt-BR" dirty="0"/>
              <a:t>Adicionar um rodapé</a:t>
            </a:r>
          </a:p>
        </p:txBody>
      </p:sp>
      <p:sp>
        <p:nvSpPr>
          <p:cNvPr id="5" name="Espaço Reservado para Texto 4">
            <a:extLst>
              <a:ext uri="{FF2B5EF4-FFF2-40B4-BE49-F238E27FC236}">
                <a16:creationId xmlns:a16="http://schemas.microsoft.com/office/drawing/2014/main" id="{1F5B3657-F2AE-455A-BF81-1A0C2ACECD20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726075" y="4688112"/>
            <a:ext cx="2160588" cy="900000"/>
          </a:xfrm>
        </p:spPr>
        <p:txBody>
          <a:bodyPr rtlCol="0"/>
          <a:lstStyle>
            <a:lvl1pPr marL="0" indent="0" algn="ctr">
              <a:buNone/>
              <a:defRPr sz="1600"/>
            </a:lvl1pPr>
          </a:lstStyle>
          <a:p>
            <a:pPr lvl="0" rtl="0"/>
            <a:r>
              <a:rPr lang="pt-BR" dirty="0"/>
              <a:t>Descrição do marcador</a:t>
            </a:r>
          </a:p>
        </p:txBody>
      </p:sp>
      <p:sp>
        <p:nvSpPr>
          <p:cNvPr id="13" name="Espaço Reservado para Texto 12">
            <a:extLst>
              <a:ext uri="{FF2B5EF4-FFF2-40B4-BE49-F238E27FC236}">
                <a16:creationId xmlns:a16="http://schemas.microsoft.com/office/drawing/2014/main" id="{6A983D98-E0AB-429A-9EC2-B50D4216D69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020543" y="4688112"/>
            <a:ext cx="2160588" cy="900000"/>
          </a:xfrm>
        </p:spPr>
        <p:txBody>
          <a:bodyPr rtlCol="0"/>
          <a:lstStyle>
            <a:lvl1pPr marL="0" indent="0" algn="ctr">
              <a:buNone/>
              <a:defRPr sz="1600"/>
            </a:lvl1pPr>
          </a:lstStyle>
          <a:p>
            <a:pPr lvl="0" rtl="0"/>
            <a:r>
              <a:rPr lang="pt-BR" dirty="0"/>
              <a:t>Descrição do marcador</a:t>
            </a:r>
          </a:p>
        </p:txBody>
      </p:sp>
      <p:sp>
        <p:nvSpPr>
          <p:cNvPr id="6" name="Espaço Reservado para Texto 5">
            <a:extLst>
              <a:ext uri="{FF2B5EF4-FFF2-40B4-BE49-F238E27FC236}">
                <a16:creationId xmlns:a16="http://schemas.microsoft.com/office/drawing/2014/main" id="{EB3F7825-EB73-4976-9D8D-BAD8C8FCEA82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31800" y="3926334"/>
            <a:ext cx="2160000" cy="504000"/>
          </a:xfrm>
        </p:spPr>
        <p:txBody>
          <a:bodyPr rtlCol="0"/>
          <a:lstStyle>
            <a:lvl1pPr marL="0" indent="0" algn="ctr">
              <a:buNone/>
              <a:defRPr b="1">
                <a:latin typeface="+mj-lt"/>
              </a:defRPr>
            </a:lvl1pPr>
          </a:lstStyle>
          <a:p>
            <a:pPr lvl="0" rtl="0"/>
            <a:r>
              <a:rPr lang="pt-BR" dirty="0"/>
              <a:t>Marcador 1</a:t>
            </a:r>
          </a:p>
        </p:txBody>
      </p:sp>
      <p:sp>
        <p:nvSpPr>
          <p:cNvPr id="10" name="Espaço Reservado para Texto 9">
            <a:extLst>
              <a:ext uri="{FF2B5EF4-FFF2-40B4-BE49-F238E27FC236}">
                <a16:creationId xmlns:a16="http://schemas.microsoft.com/office/drawing/2014/main" id="{6D972951-9088-4993-8DED-9DA3B6B08CF2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2726076" y="3926335"/>
            <a:ext cx="2160587" cy="504000"/>
          </a:xfrm>
        </p:spPr>
        <p:txBody>
          <a:bodyPr rtlCol="0"/>
          <a:lstStyle>
            <a:lvl1pPr marL="0" indent="0" algn="ctr">
              <a:buNone/>
              <a:defRPr b="1">
                <a:latin typeface="+mj-lt"/>
              </a:defRPr>
            </a:lvl1pPr>
          </a:lstStyle>
          <a:p>
            <a:pPr lvl="0" rtl="0"/>
            <a:r>
              <a:rPr lang="pt-BR" dirty="0"/>
              <a:t>Marcador 2</a:t>
            </a:r>
          </a:p>
        </p:txBody>
      </p:sp>
      <p:sp>
        <p:nvSpPr>
          <p:cNvPr id="12" name="Espaço Reservado para Texto 11">
            <a:extLst>
              <a:ext uri="{FF2B5EF4-FFF2-40B4-BE49-F238E27FC236}">
                <a16:creationId xmlns:a16="http://schemas.microsoft.com/office/drawing/2014/main" id="{48424FDD-507C-4199-BFC6-8BC01D8992B6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5020543" y="3926335"/>
            <a:ext cx="2160588" cy="504000"/>
          </a:xfrm>
        </p:spPr>
        <p:txBody>
          <a:bodyPr rtlCol="0"/>
          <a:lstStyle>
            <a:lvl1pPr marL="0" indent="0" algn="ctr">
              <a:buNone/>
              <a:defRPr b="1">
                <a:latin typeface="+mj-lt"/>
              </a:defRPr>
            </a:lvl1pPr>
          </a:lstStyle>
          <a:p>
            <a:pPr lvl="0" rtl="0"/>
            <a:r>
              <a:rPr lang="pt-BR" dirty="0"/>
              <a:t>Marcador 3</a:t>
            </a:r>
          </a:p>
        </p:txBody>
      </p:sp>
      <p:sp>
        <p:nvSpPr>
          <p:cNvPr id="21" name="Espaço Reservado para Texto 20">
            <a:extLst>
              <a:ext uri="{FF2B5EF4-FFF2-40B4-BE49-F238E27FC236}">
                <a16:creationId xmlns:a16="http://schemas.microsoft.com/office/drawing/2014/main" id="{DA4566DA-C848-4A27-BBC8-722932FFD7F6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432094" y="4683350"/>
            <a:ext cx="2160000" cy="900000"/>
          </a:xfrm>
        </p:spPr>
        <p:txBody>
          <a:bodyPr rtlCol="0"/>
          <a:lstStyle>
            <a:lvl1pPr marL="0" indent="0" algn="ctr">
              <a:buNone/>
              <a:defRPr sz="1600"/>
            </a:lvl1pPr>
          </a:lstStyle>
          <a:p>
            <a:pPr lvl="0" rtl="0"/>
            <a:r>
              <a:rPr lang="pt-BR" dirty="0"/>
              <a:t>Descrição do marcador</a:t>
            </a:r>
          </a:p>
        </p:txBody>
      </p:sp>
      <p:sp>
        <p:nvSpPr>
          <p:cNvPr id="51" name="Octógono 50">
            <a:extLst>
              <a:ext uri="{FF2B5EF4-FFF2-40B4-BE49-F238E27FC236}">
                <a16:creationId xmlns:a16="http://schemas.microsoft.com/office/drawing/2014/main" id="{758B0359-60B9-4D73-825D-ACE303A61C50}"/>
              </a:ext>
            </a:extLst>
          </p:cNvPr>
          <p:cNvSpPr/>
          <p:nvPr userDrawn="1"/>
        </p:nvSpPr>
        <p:spPr>
          <a:xfrm rot="1361022">
            <a:off x="11394972" y="6053793"/>
            <a:ext cx="634795" cy="634795"/>
          </a:xfrm>
          <a:prstGeom prst="octagon">
            <a:avLst/>
          </a:prstGeom>
          <a:noFill/>
          <a:ln w="3175">
            <a:solidFill>
              <a:schemeClr val="bg1">
                <a:lumMod val="85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t-BR" dirty="0"/>
          </a:p>
        </p:txBody>
      </p:sp>
      <p:sp>
        <p:nvSpPr>
          <p:cNvPr id="52" name="Oval 51">
            <a:extLst>
              <a:ext uri="{FF2B5EF4-FFF2-40B4-BE49-F238E27FC236}">
                <a16:creationId xmlns:a16="http://schemas.microsoft.com/office/drawing/2014/main" id="{09921541-DECE-43BB-BF92-A4B5D5EE5469}"/>
              </a:ext>
            </a:extLst>
          </p:cNvPr>
          <p:cNvSpPr/>
          <p:nvPr userDrawn="1"/>
        </p:nvSpPr>
        <p:spPr>
          <a:xfrm>
            <a:off x="11533871" y="6185902"/>
            <a:ext cx="73515" cy="73515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t-BR" dirty="0">
              <a:solidFill>
                <a:schemeClr val="accent1"/>
              </a:solidFill>
            </a:endParaRPr>
          </a:p>
        </p:txBody>
      </p:sp>
      <p:sp>
        <p:nvSpPr>
          <p:cNvPr id="53" name="Oval 52">
            <a:extLst>
              <a:ext uri="{FF2B5EF4-FFF2-40B4-BE49-F238E27FC236}">
                <a16:creationId xmlns:a16="http://schemas.microsoft.com/office/drawing/2014/main" id="{83095B3B-1284-4E49-BE50-9C84BE7E58B6}"/>
              </a:ext>
            </a:extLst>
          </p:cNvPr>
          <p:cNvSpPr/>
          <p:nvPr userDrawn="1"/>
        </p:nvSpPr>
        <p:spPr>
          <a:xfrm>
            <a:off x="11892084" y="6561525"/>
            <a:ext cx="100439" cy="100439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t-BR" dirty="0"/>
          </a:p>
        </p:txBody>
      </p:sp>
      <p:sp>
        <p:nvSpPr>
          <p:cNvPr id="54" name="Oval 53">
            <a:extLst>
              <a:ext uri="{FF2B5EF4-FFF2-40B4-BE49-F238E27FC236}">
                <a16:creationId xmlns:a16="http://schemas.microsoft.com/office/drawing/2014/main" id="{7491DD10-64CD-40CA-A0BB-397696C0C168}"/>
              </a:ext>
            </a:extLst>
          </p:cNvPr>
          <p:cNvSpPr/>
          <p:nvPr userDrawn="1"/>
        </p:nvSpPr>
        <p:spPr>
          <a:xfrm>
            <a:off x="11342875" y="5990144"/>
            <a:ext cx="260512" cy="260512"/>
          </a:xfrm>
          <a:prstGeom prst="ellipse">
            <a:avLst/>
          </a:prstGeom>
          <a:noFill/>
          <a:ln w="317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t-BR" dirty="0">
              <a:solidFill>
                <a:schemeClr val="accent1"/>
              </a:solidFill>
            </a:endParaRPr>
          </a:p>
        </p:txBody>
      </p:sp>
      <p:sp>
        <p:nvSpPr>
          <p:cNvPr id="55" name="Espaço Reservado para o Número do Slide 54">
            <a:extLst>
              <a:ext uri="{FF2B5EF4-FFF2-40B4-BE49-F238E27FC236}">
                <a16:creationId xmlns:a16="http://schemas.microsoft.com/office/drawing/2014/main" id="{8702E81C-40F0-489E-8339-0139157E6327}"/>
              </a:ext>
            </a:extLst>
          </p:cNvPr>
          <p:cNvSpPr>
            <a:spLocks noGrp="1"/>
          </p:cNvSpPr>
          <p:nvPr>
            <p:ph type="sldNum" sz="quarter" idx="26"/>
          </p:nvPr>
        </p:nvSpPr>
        <p:spPr/>
        <p:txBody>
          <a:bodyPr rtlCol="0"/>
          <a:lstStyle/>
          <a:p>
            <a:pPr rtl="0"/>
            <a:fld id="{19B51A1E-902D-48AF-9020-955120F399B6}" type="slidenum">
              <a:rPr lang="pt-BR" smtClean="0"/>
              <a:pPr rtl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2296635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ctógono 6">
            <a:extLst>
              <a:ext uri="{FF2B5EF4-FFF2-40B4-BE49-F238E27FC236}">
                <a16:creationId xmlns:a16="http://schemas.microsoft.com/office/drawing/2014/main" id="{12B87281-2FCA-44C5-BFC9-FD653787EFC4}"/>
              </a:ext>
            </a:extLst>
          </p:cNvPr>
          <p:cNvSpPr/>
          <p:nvPr userDrawn="1"/>
        </p:nvSpPr>
        <p:spPr>
          <a:xfrm rot="1361022">
            <a:off x="11394972" y="6053793"/>
            <a:ext cx="634795" cy="634795"/>
          </a:xfrm>
          <a:prstGeom prst="octagon">
            <a:avLst/>
          </a:prstGeom>
          <a:noFill/>
          <a:ln w="3175">
            <a:solidFill>
              <a:schemeClr val="bg1">
                <a:lumMod val="85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t-BR" dirty="0"/>
          </a:p>
        </p:txBody>
      </p:sp>
      <p:sp>
        <p:nvSpPr>
          <p:cNvPr id="2" name="Espaço Reservado para Título 1">
            <a:extLst>
              <a:ext uri="{FF2B5EF4-FFF2-40B4-BE49-F238E27FC236}">
                <a16:creationId xmlns:a16="http://schemas.microsoft.com/office/drawing/2014/main" id="{090F41A2-6535-4CA6-81E4-026A5B56D9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2000" y="432000"/>
            <a:ext cx="11340000" cy="432000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/>
          <a:p>
            <a:pPr rtl="0"/>
            <a:r>
              <a:rPr lang="pt-BR" dirty="0"/>
              <a:t>Clique para editar o estilo do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213AB95C-7DD4-4796-80E4-1B7466A2A03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32000" y="1152000"/>
            <a:ext cx="11340000" cy="46800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 rtl="0"/>
            <a:r>
              <a:rPr lang="pt-BR" noProof="0" dirty="0"/>
              <a:t>Editar estilos de texto Mestre</a:t>
            </a:r>
          </a:p>
          <a:p>
            <a:pPr lvl="1" rtl="0"/>
            <a:r>
              <a:rPr lang="pt-BR" noProof="0" dirty="0"/>
              <a:t>Segundo nível</a:t>
            </a:r>
          </a:p>
          <a:p>
            <a:pPr lvl="2" rtl="0"/>
            <a:r>
              <a:rPr lang="pt-BR" noProof="0" dirty="0"/>
              <a:t>Terceiro nível</a:t>
            </a:r>
          </a:p>
          <a:p>
            <a:pPr lvl="3" rtl="0"/>
            <a:r>
              <a:rPr lang="pt-BR" noProof="0" dirty="0"/>
              <a:t>Quarto nível</a:t>
            </a:r>
          </a:p>
          <a:p>
            <a:pPr lvl="4" rtl="0"/>
            <a:r>
              <a:rPr lang="pt-BR" noProof="0" dirty="0"/>
              <a:t>Quinto nível</a:t>
            </a:r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58879C91-B77F-4273-9A27-A3535FB889D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31999" y="6188628"/>
            <a:ext cx="8784941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pt-BR" dirty="0"/>
              <a:t>Adicionar um rodapé</a:t>
            </a:r>
          </a:p>
        </p:txBody>
      </p:sp>
      <p:sp>
        <p:nvSpPr>
          <p:cNvPr id="6" name="Espaço Reservado para o Número do Slide 5">
            <a:extLst>
              <a:ext uri="{FF2B5EF4-FFF2-40B4-BE49-F238E27FC236}">
                <a16:creationId xmlns:a16="http://schemas.microsoft.com/office/drawing/2014/main" id="{5ECA3099-A94F-4C3E-BC29-780EDD38F72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496369" y="6155190"/>
            <a:ext cx="432000" cy="432000"/>
          </a:xfrm>
          <a:prstGeom prst="ellipse">
            <a:avLst/>
          </a:prstGeom>
          <a:noFill/>
          <a:ln w="3175">
            <a:solidFill>
              <a:schemeClr val="accent1"/>
            </a:solidFill>
          </a:ln>
        </p:spPr>
        <p:txBody>
          <a:bodyPr vert="horz" lIns="0" tIns="0" rIns="0" bIns="0" rtlCol="0" anchor="ctr"/>
          <a:lstStyle>
            <a:lvl1pPr algn="ctr">
              <a:defRPr sz="1200" b="1" i="1">
                <a:solidFill>
                  <a:schemeClr val="tx1"/>
                </a:solidFill>
                <a:latin typeface="+mj-lt"/>
              </a:defRPr>
            </a:lvl1pPr>
          </a:lstStyle>
          <a:p>
            <a:pPr rtl="0"/>
            <a:fld id="{19B51A1E-902D-48AF-9020-955120F399B6}" type="slidenum">
              <a:rPr lang="pt-BR" smtClean="0"/>
              <a:pPr rtl="0"/>
              <a:t>‹nº›</a:t>
            </a:fld>
            <a:endParaRPr lang="pt-BR" dirty="0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B66BF03E-F48E-4C0A-9078-07AC4DDF896A}"/>
              </a:ext>
            </a:extLst>
          </p:cNvPr>
          <p:cNvSpPr/>
          <p:nvPr userDrawn="1"/>
        </p:nvSpPr>
        <p:spPr>
          <a:xfrm>
            <a:off x="11533871" y="6185902"/>
            <a:ext cx="73515" cy="73515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t-BR" dirty="0">
              <a:solidFill>
                <a:schemeClr val="accent1"/>
              </a:solidFill>
            </a:endParaRP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9F827500-FC74-463C-9312-BC59104AEBD6}"/>
              </a:ext>
            </a:extLst>
          </p:cNvPr>
          <p:cNvSpPr/>
          <p:nvPr userDrawn="1"/>
        </p:nvSpPr>
        <p:spPr>
          <a:xfrm>
            <a:off x="11892084" y="6561525"/>
            <a:ext cx="100439" cy="100439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t-BR" dirty="0"/>
          </a:p>
        </p:txBody>
      </p:sp>
      <p:sp>
        <p:nvSpPr>
          <p:cNvPr id="11" name="Caixa de texto 10">
            <a:extLst>
              <a:ext uri="{FF2B5EF4-FFF2-40B4-BE49-F238E27FC236}">
                <a16:creationId xmlns:a16="http://schemas.microsoft.com/office/drawing/2014/main" id="{110EE18F-610D-4230-BA82-4E5007401ADD}"/>
              </a:ext>
            </a:extLst>
          </p:cNvPr>
          <p:cNvSpPr txBox="1"/>
          <p:nvPr userDrawn="1"/>
        </p:nvSpPr>
        <p:spPr>
          <a:xfrm>
            <a:off x="8734570" y="6278857"/>
            <a:ext cx="2510557" cy="184666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 rtl="0"/>
            <a:r>
              <a:rPr lang="pt-BR" sz="1200" dirty="0">
                <a:solidFill>
                  <a:schemeClr val="tx2"/>
                </a:solidFill>
                <a:latin typeface="+mj-lt"/>
              </a:rPr>
              <a:t>Seu Logotipo ou Nome Aqui</a:t>
            </a: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2AF375EA-F235-4EAA-A52F-D6BF0D6EDDCA}"/>
              </a:ext>
            </a:extLst>
          </p:cNvPr>
          <p:cNvSpPr/>
          <p:nvPr userDrawn="1"/>
        </p:nvSpPr>
        <p:spPr>
          <a:xfrm>
            <a:off x="11342875" y="5990144"/>
            <a:ext cx="260512" cy="260512"/>
          </a:xfrm>
          <a:prstGeom prst="ellipse">
            <a:avLst/>
          </a:prstGeom>
          <a:noFill/>
          <a:ln w="317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t-BR" dirty="0">
              <a:solidFill>
                <a:schemeClr val="accent1"/>
              </a:solidFill>
            </a:endParaRPr>
          </a:p>
        </p:txBody>
      </p:sp>
      <p:sp>
        <p:nvSpPr>
          <p:cNvPr id="18" name="Retângulo 17">
            <a:extLst>
              <a:ext uri="{FF2B5EF4-FFF2-40B4-BE49-F238E27FC236}">
                <a16:creationId xmlns:a16="http://schemas.microsoft.com/office/drawing/2014/main" id="{7E3C8C5B-6356-4B7C-887C-A436D7DB4059}"/>
              </a:ext>
            </a:extLst>
          </p:cNvPr>
          <p:cNvSpPr/>
          <p:nvPr userDrawn="1"/>
        </p:nvSpPr>
        <p:spPr>
          <a:xfrm>
            <a:off x="0" y="6771286"/>
            <a:ext cx="12192000" cy="8671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t-BR" dirty="0"/>
          </a:p>
        </p:txBody>
      </p:sp>
      <p:sp>
        <p:nvSpPr>
          <p:cNvPr id="19" name="Retângulo 18">
            <a:extLst>
              <a:ext uri="{FF2B5EF4-FFF2-40B4-BE49-F238E27FC236}">
                <a16:creationId xmlns:a16="http://schemas.microsoft.com/office/drawing/2014/main" id="{13120C00-0FF6-411F-B2D6-C625ED6BD241}"/>
              </a:ext>
            </a:extLst>
          </p:cNvPr>
          <p:cNvSpPr/>
          <p:nvPr userDrawn="1"/>
        </p:nvSpPr>
        <p:spPr>
          <a:xfrm>
            <a:off x="0" y="0"/>
            <a:ext cx="12192000" cy="8671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t-BR" dirty="0"/>
          </a:p>
        </p:txBody>
      </p:sp>
      <p:sp>
        <p:nvSpPr>
          <p:cNvPr id="20" name="Retângulo 19">
            <a:extLst>
              <a:ext uri="{FF2B5EF4-FFF2-40B4-BE49-F238E27FC236}">
                <a16:creationId xmlns:a16="http://schemas.microsoft.com/office/drawing/2014/main" id="{2D142C1D-78E5-4AD5-BEF3-C015D6E3FEBD}"/>
              </a:ext>
            </a:extLst>
          </p:cNvPr>
          <p:cNvSpPr/>
          <p:nvPr userDrawn="1"/>
        </p:nvSpPr>
        <p:spPr>
          <a:xfrm rot="5400000">
            <a:off x="-3385643" y="3385642"/>
            <a:ext cx="6858001" cy="8671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t-BR" dirty="0"/>
          </a:p>
        </p:txBody>
      </p:sp>
      <p:sp>
        <p:nvSpPr>
          <p:cNvPr id="21" name="Retângulo 20">
            <a:extLst>
              <a:ext uri="{FF2B5EF4-FFF2-40B4-BE49-F238E27FC236}">
                <a16:creationId xmlns:a16="http://schemas.microsoft.com/office/drawing/2014/main" id="{300D9306-2240-47FF-AA2F-DC7C26A008A4}"/>
              </a:ext>
            </a:extLst>
          </p:cNvPr>
          <p:cNvSpPr/>
          <p:nvPr userDrawn="1"/>
        </p:nvSpPr>
        <p:spPr>
          <a:xfrm rot="5400000">
            <a:off x="8719643" y="3385643"/>
            <a:ext cx="6858000" cy="8671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9461632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50" r:id="rId4"/>
    <p:sldLayoutId id="2147483652" r:id="rId5"/>
    <p:sldLayoutId id="2147483656" r:id="rId6"/>
    <p:sldLayoutId id="2147483657" r:id="rId7"/>
    <p:sldLayoutId id="2147483665" r:id="rId8"/>
    <p:sldLayoutId id="2147483666" r:id="rId9"/>
    <p:sldLayoutId id="2147483667" r:id="rId10"/>
    <p:sldLayoutId id="2147483668" r:id="rId11"/>
    <p:sldLayoutId id="2147483669" r:id="rId12"/>
    <p:sldLayoutId id="2147483671" r:id="rId13"/>
    <p:sldLayoutId id="2147483653" r:id="rId14"/>
    <p:sldLayoutId id="2147483672" r:id="rId15"/>
    <p:sldLayoutId id="2147483673" r:id="rId16"/>
    <p:sldLayoutId id="2147483674" r:id="rId17"/>
    <p:sldLayoutId id="2147483677" r:id="rId18"/>
    <p:sldLayoutId id="2147483654" r:id="rId19"/>
    <p:sldLayoutId id="2147483660" r:id="rId20"/>
    <p:sldLayoutId id="2147483661" r:id="rId2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66700" indent="-2667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2925" indent="-276225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09625" indent="-2667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76325" indent="-2667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43025" indent="-2667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microsoft.com/office/2007/relationships/hdphoto" Target="../media/hdphoto1.wdp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2.png"/><Relationship Id="rId7" Type="http://schemas.openxmlformats.org/officeDocument/2006/relationships/image" Target="../media/image5.svg"/><Relationship Id="rId12" Type="http://schemas.openxmlformats.org/officeDocument/2006/relationships/image" Target="../media/image1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11" Type="http://schemas.openxmlformats.org/officeDocument/2006/relationships/image" Target="../media/image9.svg"/><Relationship Id="rId5" Type="http://schemas.openxmlformats.org/officeDocument/2006/relationships/image" Target="../media/image3.png"/><Relationship Id="rId10" Type="http://schemas.openxmlformats.org/officeDocument/2006/relationships/image" Target="../media/image8.png"/><Relationship Id="rId4" Type="http://schemas.microsoft.com/office/2007/relationships/hdphoto" Target="../media/hdphoto1.wdp"/><Relationship Id="rId9" Type="http://schemas.openxmlformats.org/officeDocument/2006/relationships/image" Target="../media/image7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" name="Espaço Reservado para Imagem 43">
            <a:extLst>
              <a:ext uri="{FF2B5EF4-FFF2-40B4-BE49-F238E27FC236}">
                <a16:creationId xmlns:a16="http://schemas.microsoft.com/office/drawing/2014/main" id="{1583F255-AF13-4756-96C9-236AB3183BB1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Blur radius="2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Título 5">
            <a:extLst>
              <a:ext uri="{FF2B5EF4-FFF2-40B4-BE49-F238E27FC236}">
                <a16:creationId xmlns:a16="http://schemas.microsoft.com/office/drawing/2014/main" id="{2E3EA56B-BEB0-4656-A20B-D15F03B7ACA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868960" y="2081463"/>
            <a:ext cx="9000000" cy="1605653"/>
          </a:xfrm>
        </p:spPr>
        <p:txBody>
          <a:bodyPr rtlCol="0"/>
          <a:lstStyle/>
          <a:p>
            <a:pPr algn="l" rtl="0"/>
            <a:r>
              <a:rPr lang="pt-BR" sz="4800" b="1" dirty="0">
                <a:solidFill>
                  <a:srgbClr val="53BC48"/>
                </a:solidFill>
              </a:rPr>
              <a:t>Seleção</a:t>
            </a:r>
            <a:br>
              <a:rPr lang="pt-BR" dirty="0"/>
            </a:br>
            <a:r>
              <a:rPr lang="pt-BR" dirty="0"/>
              <a:t>Banco de Especialistas</a:t>
            </a:r>
          </a:p>
        </p:txBody>
      </p:sp>
      <p:cxnSp>
        <p:nvCxnSpPr>
          <p:cNvPr id="15" name="Conector reto 14" descr="Linha divisória">
            <a:extLst>
              <a:ext uri="{FF2B5EF4-FFF2-40B4-BE49-F238E27FC236}">
                <a16:creationId xmlns:a16="http://schemas.microsoft.com/office/drawing/2014/main" id="{E99227BA-E7FE-418C-A9C9-21C49E9DFD3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7646939" y="2320250"/>
            <a:ext cx="0" cy="1100190"/>
          </a:xfrm>
          <a:prstGeom prst="line">
            <a:avLst/>
          </a:prstGeom>
          <a:ln w="28575">
            <a:solidFill>
              <a:srgbClr val="175D1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Espaço Reservado para Imagem 7">
            <a:extLst>
              <a:ext uri="{FF2B5EF4-FFF2-40B4-BE49-F238E27FC236}">
                <a16:creationId xmlns:a16="http://schemas.microsoft.com/office/drawing/2014/main" id="{B01E2EF0-EFFC-4938-87C9-FEE301C9BD30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5"/>
          <a:srcRect/>
          <a:stretch/>
        </p:blipFill>
        <p:spPr>
          <a:xfrm>
            <a:off x="8003494" y="2322584"/>
            <a:ext cx="2520000" cy="1269166"/>
          </a:xfrm>
          <a:prstGeom prst="rect">
            <a:avLst/>
          </a:prstGeom>
        </p:spPr>
      </p:pic>
      <p:sp>
        <p:nvSpPr>
          <p:cNvPr id="7" name="Subtítulo 6">
            <a:extLst>
              <a:ext uri="{FF2B5EF4-FFF2-40B4-BE49-F238E27FC236}">
                <a16:creationId xmlns:a16="http://schemas.microsoft.com/office/drawing/2014/main" id="{DA0FE6D5-D475-4CBB-A6C2-E3D991A3689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868959" y="3684672"/>
            <a:ext cx="5760000" cy="936000"/>
          </a:xfrm>
        </p:spPr>
        <p:txBody>
          <a:bodyPr rtlCol="0" anchor="ctr"/>
          <a:lstStyle/>
          <a:p>
            <a:pPr algn="l" rtl="0"/>
            <a:r>
              <a:rPr lang="pt-BR" sz="2400" dirty="0">
                <a:solidFill>
                  <a:schemeClr val="accent2"/>
                </a:solidFill>
                <a:latin typeface="Lato" panose="020F0502020204030203" pitchFamily="34" charset="0"/>
              </a:rPr>
              <a:t>[Adicione o seu nome]</a:t>
            </a:r>
          </a:p>
        </p:txBody>
      </p:sp>
    </p:spTree>
    <p:extLst>
      <p:ext uri="{BB962C8B-B14F-4D97-AF65-F5344CB8AC3E}">
        <p14:creationId xmlns:p14="http://schemas.microsoft.com/office/powerpoint/2010/main" val="159022192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Espaço Reservado para Conteúdo 62">
            <a:extLst>
              <a:ext uri="{FF2B5EF4-FFF2-40B4-BE49-F238E27FC236}">
                <a16:creationId xmlns:a16="http://schemas.microsoft.com/office/drawing/2014/main" id="{89DCBF9D-BEC7-42B5-8528-4ED5A469614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2000" y="1392638"/>
            <a:ext cx="11340000" cy="4680000"/>
          </a:xfrm>
        </p:spPr>
        <p:txBody>
          <a:bodyPr anchor="ctr"/>
          <a:lstStyle/>
          <a:p>
            <a:pPr marL="0" indent="0" algn="ctr">
              <a:buNone/>
            </a:pPr>
            <a:r>
              <a:rPr lang="pt-BR" sz="2000" dirty="0">
                <a:latin typeface="Lato Light" panose="020F0302020204030203" pitchFamily="34" charset="0"/>
              </a:rPr>
              <a:t>Nos conte sobre sua formação </a:t>
            </a:r>
          </a:p>
          <a:p>
            <a:pPr marL="0" indent="0" algn="ctr">
              <a:buNone/>
            </a:pPr>
            <a:r>
              <a:rPr lang="pt-BR" sz="2000" dirty="0">
                <a:latin typeface="Lato Light" panose="020F0302020204030203" pitchFamily="34" charset="0"/>
              </a:rPr>
              <a:t>(cursos, pós-graduação, especializações, </a:t>
            </a:r>
            <a:r>
              <a:rPr lang="pt-BR" sz="2000" dirty="0" err="1">
                <a:latin typeface="Lato Light" panose="020F0302020204030203" pitchFamily="34" charset="0"/>
              </a:rPr>
              <a:t>etc</a:t>
            </a:r>
            <a:r>
              <a:rPr lang="pt-BR" sz="2000" dirty="0">
                <a:latin typeface="Lato Light" panose="020F0302020204030203" pitchFamily="34" charset="0"/>
              </a:rPr>
              <a:t>)</a:t>
            </a:r>
          </a:p>
        </p:txBody>
      </p:sp>
      <p:sp>
        <p:nvSpPr>
          <p:cNvPr id="24" name="Título 23">
            <a:extLst>
              <a:ext uri="{FF2B5EF4-FFF2-40B4-BE49-F238E27FC236}">
                <a16:creationId xmlns:a16="http://schemas.microsoft.com/office/drawing/2014/main" id="{53133509-20D5-4185-9C05-B1A80E60C9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pt-BR" dirty="0"/>
              <a:t>Formação Profissional</a:t>
            </a:r>
          </a:p>
        </p:txBody>
      </p:sp>
      <p:sp>
        <p:nvSpPr>
          <p:cNvPr id="3" name="Espaço Reservado para o Número do Slide 2">
            <a:extLst>
              <a:ext uri="{FF2B5EF4-FFF2-40B4-BE49-F238E27FC236}">
                <a16:creationId xmlns:a16="http://schemas.microsoft.com/office/drawing/2014/main" id="{7B76A69D-5C10-4FB6-A2D5-E9C0D9195E9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pPr rtl="0"/>
            <a:fld id="{19B51A1E-902D-48AF-9020-955120F399B6}" type="slidenum">
              <a:rPr lang="pt-BR" smtClean="0"/>
              <a:pPr rtl="0"/>
              <a:t>2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31179208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Espaço Reservado para Conteúdo 62">
            <a:extLst>
              <a:ext uri="{FF2B5EF4-FFF2-40B4-BE49-F238E27FC236}">
                <a16:creationId xmlns:a16="http://schemas.microsoft.com/office/drawing/2014/main" id="{89DCBF9D-BEC7-42B5-8528-4ED5A469614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2000" y="1392634"/>
            <a:ext cx="11340000" cy="4680000"/>
          </a:xfrm>
        </p:spPr>
        <p:txBody>
          <a:bodyPr anchor="ctr"/>
          <a:lstStyle/>
          <a:p>
            <a:pPr marL="0" indent="0" algn="ctr">
              <a:buNone/>
            </a:pPr>
            <a:r>
              <a:rPr lang="pt-BR" sz="2000" dirty="0">
                <a:latin typeface="Lato Light" panose="020F0302020204030203" pitchFamily="34" charset="0"/>
              </a:rPr>
              <a:t>Nos conte sobre suas experiências dentro ou fora da academia</a:t>
            </a:r>
          </a:p>
          <a:p>
            <a:pPr marL="0" indent="0" algn="ctr">
              <a:buNone/>
            </a:pPr>
            <a:r>
              <a:rPr lang="pt-BR" sz="2000" dirty="0">
                <a:latin typeface="Lato Light" panose="020F0302020204030203" pitchFamily="34" charset="0"/>
              </a:rPr>
              <a:t>(pesquisa, indústria, extensões, </a:t>
            </a:r>
            <a:r>
              <a:rPr lang="pt-BR" sz="2000" dirty="0" err="1">
                <a:latin typeface="Lato Light" panose="020F0302020204030203" pitchFamily="34" charset="0"/>
              </a:rPr>
              <a:t>etc</a:t>
            </a:r>
            <a:r>
              <a:rPr lang="pt-BR" sz="2000" dirty="0">
                <a:latin typeface="Lato Light" panose="020F0302020204030203" pitchFamily="34" charset="0"/>
              </a:rPr>
              <a:t> )</a:t>
            </a:r>
          </a:p>
        </p:txBody>
      </p:sp>
      <p:sp>
        <p:nvSpPr>
          <p:cNvPr id="24" name="Título 23">
            <a:extLst>
              <a:ext uri="{FF2B5EF4-FFF2-40B4-BE49-F238E27FC236}">
                <a16:creationId xmlns:a16="http://schemas.microsoft.com/office/drawing/2014/main" id="{53133509-20D5-4185-9C05-B1A80E60C9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pt-BR" dirty="0"/>
              <a:t>Experiência Profissional</a:t>
            </a:r>
          </a:p>
        </p:txBody>
      </p:sp>
      <p:sp>
        <p:nvSpPr>
          <p:cNvPr id="3" name="Espaço Reservado para o Número do Slide 2">
            <a:extLst>
              <a:ext uri="{FF2B5EF4-FFF2-40B4-BE49-F238E27FC236}">
                <a16:creationId xmlns:a16="http://schemas.microsoft.com/office/drawing/2014/main" id="{7B76A69D-5C10-4FB6-A2D5-E9C0D9195E9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pPr rtl="0"/>
            <a:fld id="{19B51A1E-902D-48AF-9020-955120F399B6}" type="slidenum">
              <a:rPr lang="pt-BR" smtClean="0"/>
              <a:pPr rtl="0"/>
              <a:t>3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32428131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Espaço Reservado para Conteúdo 62">
            <a:extLst>
              <a:ext uri="{FF2B5EF4-FFF2-40B4-BE49-F238E27FC236}">
                <a16:creationId xmlns:a16="http://schemas.microsoft.com/office/drawing/2014/main" id="{89DCBF9D-BEC7-42B5-8528-4ED5A469614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2000" y="1392634"/>
            <a:ext cx="11340000" cy="4647219"/>
          </a:xfrm>
        </p:spPr>
        <p:txBody>
          <a:bodyPr anchor="ctr"/>
          <a:lstStyle/>
          <a:p>
            <a:pPr marL="0" indent="0" algn="ctr">
              <a:buNone/>
            </a:pPr>
            <a:r>
              <a:rPr lang="pt-BR" sz="2000" dirty="0">
                <a:latin typeface="Lato Light" panose="020F0302020204030203" pitchFamily="34" charset="0"/>
              </a:rPr>
              <a:t>Nos conte sobre áreas dentro ou fora da academia que você pretende expandir profissionalmente</a:t>
            </a:r>
          </a:p>
        </p:txBody>
      </p:sp>
      <p:sp>
        <p:nvSpPr>
          <p:cNvPr id="24" name="Título 23">
            <a:extLst>
              <a:ext uri="{FF2B5EF4-FFF2-40B4-BE49-F238E27FC236}">
                <a16:creationId xmlns:a16="http://schemas.microsoft.com/office/drawing/2014/main" id="{53133509-20D5-4185-9C05-B1A80E60C9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pt-BR" dirty="0"/>
              <a:t>Perspectiva Profissional</a:t>
            </a:r>
          </a:p>
        </p:txBody>
      </p:sp>
      <p:sp>
        <p:nvSpPr>
          <p:cNvPr id="3" name="Espaço Reservado para o Número do Slide 2">
            <a:extLst>
              <a:ext uri="{FF2B5EF4-FFF2-40B4-BE49-F238E27FC236}">
                <a16:creationId xmlns:a16="http://schemas.microsoft.com/office/drawing/2014/main" id="{7B76A69D-5C10-4FB6-A2D5-E9C0D9195E9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pPr rtl="0"/>
            <a:fld id="{19B51A1E-902D-48AF-9020-955120F399B6}" type="slidenum">
              <a:rPr lang="pt-BR" smtClean="0"/>
              <a:pPr rtl="0"/>
              <a:t>4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83160973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Espaço Reservado para Conteúdo 62">
            <a:extLst>
              <a:ext uri="{FF2B5EF4-FFF2-40B4-BE49-F238E27FC236}">
                <a16:creationId xmlns:a16="http://schemas.microsoft.com/office/drawing/2014/main" id="{89DCBF9D-BEC7-42B5-8528-4ED5A469614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2000" y="1392634"/>
            <a:ext cx="11340000" cy="4647219"/>
          </a:xfrm>
        </p:spPr>
        <p:txBody>
          <a:bodyPr anchor="ctr"/>
          <a:lstStyle/>
          <a:p>
            <a:pPr marL="0" indent="0" algn="ctr">
              <a:buNone/>
            </a:pPr>
            <a:r>
              <a:rPr lang="pt-BR" sz="2000" dirty="0">
                <a:latin typeface="Lato Light" panose="020F0302020204030203" pitchFamily="34" charset="0"/>
              </a:rPr>
              <a:t>Nos conte sobre sua disponibilidade de trabalhar nos projetos de forma freelancer</a:t>
            </a:r>
          </a:p>
        </p:txBody>
      </p:sp>
      <p:sp>
        <p:nvSpPr>
          <p:cNvPr id="24" name="Título 23">
            <a:extLst>
              <a:ext uri="{FF2B5EF4-FFF2-40B4-BE49-F238E27FC236}">
                <a16:creationId xmlns:a16="http://schemas.microsoft.com/office/drawing/2014/main" id="{53133509-20D5-4185-9C05-B1A80E60C9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pt-BR" dirty="0"/>
              <a:t>Disponibilidade</a:t>
            </a:r>
          </a:p>
        </p:txBody>
      </p:sp>
      <p:sp>
        <p:nvSpPr>
          <p:cNvPr id="3" name="Espaço Reservado para o Número do Slide 2">
            <a:extLst>
              <a:ext uri="{FF2B5EF4-FFF2-40B4-BE49-F238E27FC236}">
                <a16:creationId xmlns:a16="http://schemas.microsoft.com/office/drawing/2014/main" id="{7B76A69D-5C10-4FB6-A2D5-E9C0D9195E9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pPr rtl="0"/>
            <a:fld id="{19B51A1E-902D-48AF-9020-955120F399B6}" type="slidenum">
              <a:rPr lang="pt-BR" smtClean="0"/>
              <a:pPr rtl="0"/>
              <a:t>5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6525701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" name="Espaço Reservado para Imagem 43">
            <a:extLst>
              <a:ext uri="{FF2B5EF4-FFF2-40B4-BE49-F238E27FC236}">
                <a16:creationId xmlns:a16="http://schemas.microsoft.com/office/drawing/2014/main" id="{1583F255-AF13-4756-96C9-236AB3183BB1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Blur radius="2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solidFill>
            <a:schemeClr val="bg1"/>
          </a:solidFill>
        </p:spPr>
      </p:pic>
      <p:sp>
        <p:nvSpPr>
          <p:cNvPr id="6" name="Título 5">
            <a:extLst>
              <a:ext uri="{FF2B5EF4-FFF2-40B4-BE49-F238E27FC236}">
                <a16:creationId xmlns:a16="http://schemas.microsoft.com/office/drawing/2014/main" id="{2E3EA56B-BEB0-4656-A20B-D15F03B7ACA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868960" y="2081463"/>
            <a:ext cx="9000000" cy="1605653"/>
          </a:xfrm>
        </p:spPr>
        <p:txBody>
          <a:bodyPr rtlCol="0"/>
          <a:lstStyle/>
          <a:p>
            <a:pPr algn="l" rtl="0"/>
            <a:r>
              <a:rPr lang="pt-BR" sz="4800" b="1" dirty="0">
                <a:solidFill>
                  <a:srgbClr val="53BC48"/>
                </a:solidFill>
              </a:rPr>
              <a:t>Seleção</a:t>
            </a:r>
            <a:br>
              <a:rPr lang="pt-BR" dirty="0"/>
            </a:br>
            <a:r>
              <a:rPr lang="pt-BR" dirty="0"/>
              <a:t>Banco de Especialistas</a:t>
            </a:r>
          </a:p>
        </p:txBody>
      </p:sp>
      <p:cxnSp>
        <p:nvCxnSpPr>
          <p:cNvPr id="15" name="Conector reto 14" descr="Linha divisória">
            <a:extLst>
              <a:ext uri="{FF2B5EF4-FFF2-40B4-BE49-F238E27FC236}">
                <a16:creationId xmlns:a16="http://schemas.microsoft.com/office/drawing/2014/main" id="{E99227BA-E7FE-418C-A9C9-21C49E9DFD3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7646939" y="2320250"/>
            <a:ext cx="0" cy="1100190"/>
          </a:xfrm>
          <a:prstGeom prst="line">
            <a:avLst/>
          </a:prstGeom>
          <a:ln w="28575">
            <a:solidFill>
              <a:srgbClr val="175D1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Espaço Reservado para Imagem 7">
            <a:extLst>
              <a:ext uri="{FF2B5EF4-FFF2-40B4-BE49-F238E27FC236}">
                <a16:creationId xmlns:a16="http://schemas.microsoft.com/office/drawing/2014/main" id="{B01E2EF0-EFFC-4938-87C9-FEE301C9BD30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5"/>
          <a:srcRect/>
          <a:stretch/>
        </p:blipFill>
        <p:spPr>
          <a:xfrm>
            <a:off x="8003494" y="2322584"/>
            <a:ext cx="2520000" cy="1269166"/>
          </a:xfrm>
          <a:prstGeom prst="rect">
            <a:avLst/>
          </a:prstGeom>
        </p:spPr>
      </p:pic>
      <p:sp>
        <p:nvSpPr>
          <p:cNvPr id="27" name="Subtítulo 6">
            <a:extLst>
              <a:ext uri="{FF2B5EF4-FFF2-40B4-BE49-F238E27FC236}">
                <a16:creationId xmlns:a16="http://schemas.microsoft.com/office/drawing/2014/main" id="{F61A501A-1E83-4676-8849-5C8280D74B1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868959" y="3684671"/>
            <a:ext cx="5760000" cy="1784476"/>
          </a:xfrm>
        </p:spPr>
        <p:txBody>
          <a:bodyPr rtlCol="0" anchor="t"/>
          <a:lstStyle/>
          <a:p>
            <a:pPr marL="265113" algn="l" rtl="0"/>
            <a:r>
              <a:rPr lang="pt-BR" sz="1800" dirty="0">
                <a:solidFill>
                  <a:schemeClr val="accent2"/>
                </a:solidFill>
                <a:latin typeface="Lato" panose="020F0502020204030203" pitchFamily="34" charset="0"/>
              </a:rPr>
              <a:t>[Adicione o seu nome]</a:t>
            </a:r>
          </a:p>
          <a:p>
            <a:pPr marL="265113" algn="l" rtl="0"/>
            <a:r>
              <a:rPr lang="pt-BR" sz="1800" dirty="0">
                <a:solidFill>
                  <a:schemeClr val="accent2"/>
                </a:solidFill>
                <a:latin typeface="Lato" panose="020F0502020204030203" pitchFamily="34" charset="0"/>
              </a:rPr>
              <a:t>[Adicione o seu telefone de contato]</a:t>
            </a:r>
          </a:p>
          <a:p>
            <a:pPr marL="265113" algn="l" rtl="0"/>
            <a:r>
              <a:rPr lang="pt-BR" sz="1800" dirty="0">
                <a:solidFill>
                  <a:schemeClr val="accent2"/>
                </a:solidFill>
                <a:latin typeface="Lato" panose="020F0502020204030203" pitchFamily="34" charset="0"/>
              </a:rPr>
              <a:t>[Adicione o seu e-mail]</a:t>
            </a:r>
          </a:p>
          <a:p>
            <a:pPr marL="265113" algn="l" rtl="0"/>
            <a:r>
              <a:rPr lang="pt-BR" sz="1800" dirty="0">
                <a:solidFill>
                  <a:schemeClr val="accent2"/>
                </a:solidFill>
                <a:latin typeface="Lato" panose="020F0502020204030203" pitchFamily="34" charset="0"/>
              </a:rPr>
              <a:t>[Adicione o seu LinkedIn]</a:t>
            </a:r>
          </a:p>
        </p:txBody>
      </p:sp>
      <p:pic>
        <p:nvPicPr>
          <p:cNvPr id="29" name="Elemento gráfico 12" descr="Usuário" title="Ícone – Nome do Apresentador">
            <a:extLst>
              <a:ext uri="{FF2B5EF4-FFF2-40B4-BE49-F238E27FC236}">
                <a16:creationId xmlns:a16="http://schemas.microsoft.com/office/drawing/2014/main" id="{96ACAD99-FC63-4A98-9D0B-248A53218D12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2050887" y="3828597"/>
            <a:ext cx="252000" cy="252000"/>
          </a:xfrm>
          <a:prstGeom prst="rect">
            <a:avLst/>
          </a:prstGeom>
        </p:spPr>
      </p:pic>
      <p:pic>
        <p:nvPicPr>
          <p:cNvPr id="30" name="Elemento gráfico 14" descr="Smartphone" title="Ícone – Número de Telefone do Apresentador">
            <a:extLst>
              <a:ext uri="{FF2B5EF4-FFF2-40B4-BE49-F238E27FC236}">
                <a16:creationId xmlns:a16="http://schemas.microsoft.com/office/drawing/2014/main" id="{E2CA0AAD-107B-4804-B478-45C8042BBBB8}"/>
              </a:ext>
            </a:extLst>
          </p:cNvPr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2050887" y="4217009"/>
            <a:ext cx="252000" cy="252000"/>
          </a:xfrm>
          <a:prstGeom prst="rect">
            <a:avLst/>
          </a:prstGeom>
        </p:spPr>
      </p:pic>
      <p:pic>
        <p:nvPicPr>
          <p:cNvPr id="31" name="Elemento gráfico 13" descr="Envelope" title="Ícone – Email do Apresentador">
            <a:extLst>
              <a:ext uri="{FF2B5EF4-FFF2-40B4-BE49-F238E27FC236}">
                <a16:creationId xmlns:a16="http://schemas.microsoft.com/office/drawing/2014/main" id="{B7943E1B-EE77-4C86-819A-936BB61CC1D9}"/>
              </a:ext>
            </a:extLst>
          </p:cNvPr>
          <p:cNvPicPr>
            <a:picLocks noChangeAspect="1"/>
          </p:cNvPicPr>
          <p:nvPr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2050887" y="4584274"/>
            <a:ext cx="252000" cy="252000"/>
          </a:xfrm>
          <a:prstGeom prst="rect">
            <a:avLst/>
          </a:prstGeom>
        </p:spPr>
      </p:pic>
      <p:pic>
        <p:nvPicPr>
          <p:cNvPr id="2" name="Imagem 1">
            <a:extLst>
              <a:ext uri="{FF2B5EF4-FFF2-40B4-BE49-F238E27FC236}">
                <a16:creationId xmlns:a16="http://schemas.microsoft.com/office/drawing/2014/main" id="{1640DBC0-CB10-461E-BCAC-659EF8CC2CD2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2081996" y="4987886"/>
            <a:ext cx="189781" cy="1897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8476657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Great Pitch Decks - Environment">
      <a:dk1>
        <a:sysClr val="windowText" lastClr="000000"/>
      </a:dk1>
      <a:lt1>
        <a:sysClr val="window" lastClr="FFFFFF"/>
      </a:lt1>
      <a:dk2>
        <a:srgbClr val="375C1E"/>
      </a:dk2>
      <a:lt2>
        <a:srgbClr val="E2DFCC"/>
      </a:lt2>
      <a:accent1>
        <a:srgbClr val="9ACB39"/>
      </a:accent1>
      <a:accent2>
        <a:srgbClr val="64C24A"/>
      </a:accent2>
      <a:accent3>
        <a:srgbClr val="297D53"/>
      </a:accent3>
      <a:accent4>
        <a:srgbClr val="FECF3F"/>
      </a:accent4>
      <a:accent5>
        <a:srgbClr val="F99D40"/>
      </a:accent5>
      <a:accent6>
        <a:srgbClr val="715C21"/>
      </a:accent6>
      <a:hlink>
        <a:srgbClr val="63A537"/>
      </a:hlink>
      <a:folHlink>
        <a:srgbClr val="63A537"/>
      </a:folHlink>
    </a:clrScheme>
    <a:fontScheme name="Custom 143">
      <a:majorFont>
        <a:latin typeface="Rockwell"/>
        <a:ea typeface=""/>
        <a:cs typeface=""/>
      </a:majorFont>
      <a:minorFont>
        <a:latin typeface="Calibri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bg1">
            <a:lumMod val="95000"/>
          </a:schemeClr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square" lIns="0" tIns="0" rIns="0" bIns="0" rtlCol="0">
        <a:noAutofit/>
      </a:bodyPr>
      <a:lstStyle>
        <a:defPPr algn="l">
          <a:defRPr sz="1200" dirty="0" smtClean="0">
            <a:solidFill>
              <a:schemeClr val="tx1">
                <a:lumMod val="75000"/>
                <a:lumOff val="25000"/>
              </a:schemeClr>
            </a:solidFill>
            <a:latin typeface="+mn-lt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Office_19715373_TF16411174.potx" id="{4D81F648-34DB-46BC-A233-EE22A491ED4D}" vid="{5B1442B3-E17A-4F57-8625-D77AB4EF32E8}"/>
    </a:ext>
  </a:extLst>
</a:theme>
</file>

<file path=ppt/theme/theme2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Apresentação</Template>
  <TotalTime>0</TotalTime>
  <Words>114</Words>
  <Application>Microsoft Office PowerPoint</Application>
  <PresentationFormat>Widescreen</PresentationFormat>
  <Paragraphs>23</Paragraphs>
  <Slides>6</Slides>
  <Notes>2</Notes>
  <HiddenSlides>0</HiddenSlides>
  <MMClips>0</MMClips>
  <ScaleCrop>false</ScaleCrop>
  <HeadingPairs>
    <vt:vector size="6" baseType="variant">
      <vt:variant>
        <vt:lpstr>Fontes usadas</vt:lpstr>
      </vt:variant>
      <vt:variant>
        <vt:i4>7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6</vt:i4>
      </vt:variant>
    </vt:vector>
  </HeadingPairs>
  <TitlesOfParts>
    <vt:vector size="14" baseType="lpstr">
      <vt:lpstr>Arial</vt:lpstr>
      <vt:lpstr>Calibri</vt:lpstr>
      <vt:lpstr>Calibri Light</vt:lpstr>
      <vt:lpstr>Lato</vt:lpstr>
      <vt:lpstr>Lato Light</vt:lpstr>
      <vt:lpstr>Rockwell</vt:lpstr>
      <vt:lpstr>Times New Roman</vt:lpstr>
      <vt:lpstr>Tema do Office</vt:lpstr>
      <vt:lpstr>Seleção Banco de Especialistas</vt:lpstr>
      <vt:lpstr>Formação Profissional</vt:lpstr>
      <vt:lpstr>Experiência Profissional</vt:lpstr>
      <vt:lpstr>Perspectiva Profissional</vt:lpstr>
      <vt:lpstr>Disponibilidade</vt:lpstr>
      <vt:lpstr>Seleção Banco de Especialistas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2020-02-17T18:15:49Z</dcterms:created>
  <dcterms:modified xsi:type="dcterms:W3CDTF">2022-02-11T22:14:52Z</dcterms:modified>
</cp:coreProperties>
</file>